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  <p:sldMasterId id="2147483652" r:id="rId2"/>
    <p:sldMasterId id="2147483684" r:id="rId3"/>
  </p:sldMasterIdLst>
  <p:notesMasterIdLst>
    <p:notesMasterId r:id="rId24"/>
  </p:notesMasterIdLst>
  <p:handoutMasterIdLst>
    <p:handoutMasterId r:id="rId25"/>
  </p:handoutMasterIdLst>
  <p:sldIdLst>
    <p:sldId id="256" r:id="rId4"/>
    <p:sldId id="382" r:id="rId5"/>
    <p:sldId id="356" r:id="rId6"/>
    <p:sldId id="363" r:id="rId7"/>
    <p:sldId id="312" r:id="rId8"/>
    <p:sldId id="365" r:id="rId9"/>
    <p:sldId id="371" r:id="rId10"/>
    <p:sldId id="367" r:id="rId11"/>
    <p:sldId id="377" r:id="rId12"/>
    <p:sldId id="372" r:id="rId13"/>
    <p:sldId id="373" r:id="rId14"/>
    <p:sldId id="374" r:id="rId15"/>
    <p:sldId id="375" r:id="rId16"/>
    <p:sldId id="378" r:id="rId17"/>
    <p:sldId id="379" r:id="rId18"/>
    <p:sldId id="376" r:id="rId19"/>
    <p:sldId id="380" r:id="rId20"/>
    <p:sldId id="292" r:id="rId21"/>
    <p:sldId id="307" r:id="rId22"/>
    <p:sldId id="301" r:id="rId23"/>
  </p:sldIdLst>
  <p:sldSz cx="12192000" cy="6858000"/>
  <p:notesSz cx="6858000" cy="9947275"/>
  <p:embeddedFontLst>
    <p:embeddedFont>
      <p:font typeface="Arial Unicode MS" panose="020B0604020202020204" pitchFamily="34" charset="-128"/>
      <p:regular r:id="rId26"/>
    </p:embeddedFont>
    <p:embeddedFont>
      <p:font typeface="TH SarabunPSK" panose="020B0500040200020003" pitchFamily="34" charset="-34"/>
      <p:regular r:id="rId27"/>
      <p:bold r:id="rId28"/>
      <p:italic r:id="rId29"/>
      <p:boldItalic r:id="rId30"/>
    </p:embeddedFont>
    <p:embeddedFont>
      <p:font typeface="Cordia New" panose="020B0502040204020203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PJ Standard" panose="020B0502040204020203" charset="-34"/>
      <p:regular r:id="rId39"/>
    </p:embeddedFont>
  </p:embeddedFontLst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62" autoAdjust="0"/>
    <p:restoredTop sz="94390" autoAdjust="0"/>
  </p:normalViewPr>
  <p:slideViewPr>
    <p:cSldViewPr snapToGrid="0">
      <p:cViewPr varScale="1">
        <p:scale>
          <a:sx n="84" d="100"/>
          <a:sy n="84" d="100"/>
        </p:scale>
        <p:origin x="802" y="62"/>
      </p:cViewPr>
      <p:guideLst>
        <p:guide orient="horz" pos="23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8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5DDC93-5DE2-4143-82DF-C7626C501FC9}" type="doc">
      <dgm:prSet loTypeId="urn:microsoft.com/office/officeart/2008/layout/VerticalCurved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D73256D-F552-4CF1-AEAC-18383FC0A6FD}">
      <dgm:prSet phldrT="[Text]" custT="1"/>
      <dgm:spPr/>
      <dgm:t>
        <a:bodyPr/>
        <a:lstStyle/>
        <a:p>
          <a:r>
            <a:rPr lang="en-US" altLang="ko-KR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1. </a:t>
          </a:r>
          <a:r>
            <a:rPr lang="th-TH" altLang="ko-KR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การเป็นสมาชิกโดยสมัครใจและเปิดกว้าง</a:t>
          </a:r>
          <a:endParaRPr lang="en-US" sz="2800" dirty="0"/>
        </a:p>
      </dgm:t>
    </dgm:pt>
    <dgm:pt modelId="{92D6D151-2BD7-4041-8537-27CD30150BB9}" type="parTrans" cxnId="{77BBB1FA-F72C-44A8-A140-1676C0A68531}">
      <dgm:prSet/>
      <dgm:spPr/>
      <dgm:t>
        <a:bodyPr/>
        <a:lstStyle/>
        <a:p>
          <a:endParaRPr lang="en-US"/>
        </a:p>
      </dgm:t>
    </dgm:pt>
    <dgm:pt modelId="{4477FD5C-20E6-4CFD-AF95-6872100FC74F}" type="sibTrans" cxnId="{77BBB1FA-F72C-44A8-A140-1676C0A68531}">
      <dgm:prSet/>
      <dgm:spPr/>
      <dgm:t>
        <a:bodyPr/>
        <a:lstStyle/>
        <a:p>
          <a:endParaRPr lang="en-US"/>
        </a:p>
      </dgm:t>
    </dgm:pt>
    <dgm:pt modelId="{D870029C-D105-469D-8E82-083701B5A1C6}">
      <dgm:prSet phldrT="[Text]" custT="1"/>
      <dgm:spPr/>
      <dgm:t>
        <a:bodyPr/>
        <a:lstStyle/>
        <a:p>
          <a:r>
            <a:rPr lang="en-US" altLang="ko-KR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2. </a:t>
          </a:r>
          <a:r>
            <a:rPr lang="th-TH" altLang="ko-KR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การควบคุมโดยสมาชิกตามหลักประชาธิปไตย</a:t>
          </a:r>
          <a:endParaRPr lang="en-US" sz="2800" dirty="0"/>
        </a:p>
      </dgm:t>
    </dgm:pt>
    <dgm:pt modelId="{C9685B08-82F2-45D3-AB1C-EDBA7774A736}" type="parTrans" cxnId="{FDB5CE2F-571B-4E65-9AAA-BB6590BF5B8D}">
      <dgm:prSet/>
      <dgm:spPr/>
      <dgm:t>
        <a:bodyPr/>
        <a:lstStyle/>
        <a:p>
          <a:endParaRPr lang="en-US"/>
        </a:p>
      </dgm:t>
    </dgm:pt>
    <dgm:pt modelId="{68D00695-49B6-49CD-8F70-F5793FD916D2}" type="sibTrans" cxnId="{FDB5CE2F-571B-4E65-9AAA-BB6590BF5B8D}">
      <dgm:prSet/>
      <dgm:spPr/>
      <dgm:t>
        <a:bodyPr/>
        <a:lstStyle/>
        <a:p>
          <a:endParaRPr lang="en-US"/>
        </a:p>
      </dgm:t>
    </dgm:pt>
    <dgm:pt modelId="{81BDA840-69D2-48D7-8ADA-D726EB90E354}">
      <dgm:prSet phldrT="[Text]" custT="1"/>
      <dgm:spPr/>
      <dgm:t>
        <a:bodyPr/>
        <a:lstStyle/>
        <a:p>
          <a:r>
            <a:rPr lang="en-US" altLang="ko-KR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3. </a:t>
          </a:r>
          <a:r>
            <a:rPr lang="th-TH" altLang="ko-KR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การมีส่วนร่วมทางเศรษฐกิจของสมาชิก</a:t>
          </a:r>
          <a:endParaRPr lang="en-US" sz="2800" dirty="0"/>
        </a:p>
      </dgm:t>
    </dgm:pt>
    <dgm:pt modelId="{FCF5E304-98AC-4DC8-BD1D-AFCC61ED02B9}" type="parTrans" cxnId="{7E1290B5-B9A7-44D3-A001-1C787F973AAE}">
      <dgm:prSet/>
      <dgm:spPr/>
      <dgm:t>
        <a:bodyPr/>
        <a:lstStyle/>
        <a:p>
          <a:endParaRPr lang="en-US"/>
        </a:p>
      </dgm:t>
    </dgm:pt>
    <dgm:pt modelId="{14DF516F-D878-4607-9038-7F77CAF1F10C}" type="sibTrans" cxnId="{7E1290B5-B9A7-44D3-A001-1C787F973AAE}">
      <dgm:prSet/>
      <dgm:spPr/>
      <dgm:t>
        <a:bodyPr/>
        <a:lstStyle/>
        <a:p>
          <a:endParaRPr lang="en-US"/>
        </a:p>
      </dgm:t>
    </dgm:pt>
    <dgm:pt modelId="{75B608FF-8761-442F-9403-89175DFBC043}">
      <dgm:prSet phldrT="[Text]" custT="1"/>
      <dgm:spPr/>
      <dgm:t>
        <a:bodyPr/>
        <a:lstStyle/>
        <a:p>
          <a:r>
            <a:rPr lang="en-US" altLang="ko-KR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4. </a:t>
          </a:r>
          <a:r>
            <a:rPr lang="th-TH" altLang="ko-KR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การปกครองตนเองและความเป็นอิสระ</a:t>
          </a:r>
          <a:endParaRPr lang="en-US" sz="2800" dirty="0"/>
        </a:p>
      </dgm:t>
    </dgm:pt>
    <dgm:pt modelId="{192FB919-BC0D-41E0-84DD-8B5C9EAA115B}" type="parTrans" cxnId="{F348E506-095D-42CD-BB27-39640738E551}">
      <dgm:prSet/>
      <dgm:spPr/>
      <dgm:t>
        <a:bodyPr/>
        <a:lstStyle/>
        <a:p>
          <a:endParaRPr lang="en-US"/>
        </a:p>
      </dgm:t>
    </dgm:pt>
    <dgm:pt modelId="{7E3C6169-3036-44CB-B374-B4EF65D4E480}" type="sibTrans" cxnId="{F348E506-095D-42CD-BB27-39640738E551}">
      <dgm:prSet/>
      <dgm:spPr/>
      <dgm:t>
        <a:bodyPr/>
        <a:lstStyle/>
        <a:p>
          <a:endParaRPr lang="en-US"/>
        </a:p>
      </dgm:t>
    </dgm:pt>
    <dgm:pt modelId="{0BFC65F3-309D-413B-B0E5-42B84BCA70BD}">
      <dgm:prSet phldrT="[Text]" custT="1"/>
      <dgm:spPr/>
      <dgm:t>
        <a:bodyPr/>
        <a:lstStyle/>
        <a:p>
          <a:r>
            <a:rPr lang="en-US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5. </a:t>
          </a:r>
          <a: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การศึกษา การฝึกอบรม และสารสนเทศ</a:t>
          </a:r>
          <a:endParaRPr lang="en-US" sz="2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9C37663-4729-4FB8-84A7-26D47B456146}" type="parTrans" cxnId="{676FB017-1DB1-42B4-95BD-AEB6FF9F6D03}">
      <dgm:prSet/>
      <dgm:spPr/>
      <dgm:t>
        <a:bodyPr/>
        <a:lstStyle/>
        <a:p>
          <a:endParaRPr lang="en-US"/>
        </a:p>
      </dgm:t>
    </dgm:pt>
    <dgm:pt modelId="{28392461-4F6B-4FB3-953B-CACF640213D7}" type="sibTrans" cxnId="{676FB017-1DB1-42B4-95BD-AEB6FF9F6D03}">
      <dgm:prSet/>
      <dgm:spPr/>
      <dgm:t>
        <a:bodyPr/>
        <a:lstStyle/>
        <a:p>
          <a:endParaRPr lang="en-US"/>
        </a:p>
      </dgm:t>
    </dgm:pt>
    <dgm:pt modelId="{7CDFFC50-F2E4-421E-9B37-0F8628FFC8B2}">
      <dgm:prSet phldrT="[Text]" custT="1"/>
      <dgm:spPr/>
      <dgm:t>
        <a:bodyPr/>
        <a:lstStyle/>
        <a:p>
          <a:r>
            <a:rPr lang="en-US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6. </a:t>
          </a:r>
          <a: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การร่วมมือระหว่างสหกรณ์</a:t>
          </a:r>
          <a:endParaRPr lang="en-US" sz="2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A4911B3-E3B9-43BC-A0E6-4E938324E18B}" type="parTrans" cxnId="{D9FB58BB-164F-44C9-9765-636DDEF7F205}">
      <dgm:prSet/>
      <dgm:spPr/>
      <dgm:t>
        <a:bodyPr/>
        <a:lstStyle/>
        <a:p>
          <a:endParaRPr lang="en-US"/>
        </a:p>
      </dgm:t>
    </dgm:pt>
    <dgm:pt modelId="{80E07792-82B6-4977-AE11-3EAD156F13CA}" type="sibTrans" cxnId="{D9FB58BB-164F-44C9-9765-636DDEF7F205}">
      <dgm:prSet/>
      <dgm:spPr/>
      <dgm:t>
        <a:bodyPr/>
        <a:lstStyle/>
        <a:p>
          <a:endParaRPr lang="en-US"/>
        </a:p>
      </dgm:t>
    </dgm:pt>
    <dgm:pt modelId="{17291E56-F520-49F1-BADE-0969A1256309}">
      <dgm:prSet phldrT="[Text]" custT="1"/>
      <dgm:spPr/>
      <dgm:t>
        <a:bodyPr/>
        <a:lstStyle/>
        <a:p>
          <a:r>
            <a:rPr lang="en-US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7. </a:t>
          </a:r>
          <a: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การเอื้ออาทรต่อชุมชน</a:t>
          </a:r>
          <a:endParaRPr lang="en-US" sz="2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B472760-9EA2-4488-92B9-91A4AED14B42}" type="parTrans" cxnId="{16907F40-D279-4A51-8C7E-39E1A17830BA}">
      <dgm:prSet/>
      <dgm:spPr/>
      <dgm:t>
        <a:bodyPr/>
        <a:lstStyle/>
        <a:p>
          <a:endParaRPr lang="en-US"/>
        </a:p>
      </dgm:t>
    </dgm:pt>
    <dgm:pt modelId="{AEF876C2-2875-4DAF-9ECD-00F0948DAF90}" type="sibTrans" cxnId="{16907F40-D279-4A51-8C7E-39E1A17830BA}">
      <dgm:prSet/>
      <dgm:spPr/>
      <dgm:t>
        <a:bodyPr/>
        <a:lstStyle/>
        <a:p>
          <a:endParaRPr lang="en-US"/>
        </a:p>
      </dgm:t>
    </dgm:pt>
    <dgm:pt modelId="{1935B1DB-53E1-42A5-A12A-11449963DAAD}" type="pres">
      <dgm:prSet presAssocID="{585DDC93-5DE2-4143-82DF-C7626C501FC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h-TH"/>
        </a:p>
      </dgm:t>
    </dgm:pt>
    <dgm:pt modelId="{AFE10378-6541-474B-B8B5-C7C4708BBC2D}" type="pres">
      <dgm:prSet presAssocID="{585DDC93-5DE2-4143-82DF-C7626C501FC9}" presName="Name1" presStyleCnt="0"/>
      <dgm:spPr/>
    </dgm:pt>
    <dgm:pt modelId="{D3C3C5D5-A397-4DF2-ABC6-8BDD1E3B1CE3}" type="pres">
      <dgm:prSet presAssocID="{585DDC93-5DE2-4143-82DF-C7626C501FC9}" presName="cycle" presStyleCnt="0"/>
      <dgm:spPr/>
    </dgm:pt>
    <dgm:pt modelId="{1704FFE2-791C-460C-A2E4-1D9F18F1AC45}" type="pres">
      <dgm:prSet presAssocID="{585DDC93-5DE2-4143-82DF-C7626C501FC9}" presName="srcNode" presStyleLbl="node1" presStyleIdx="0" presStyleCnt="7"/>
      <dgm:spPr/>
    </dgm:pt>
    <dgm:pt modelId="{B22FF51B-0829-4946-ADCE-5815F67FE499}" type="pres">
      <dgm:prSet presAssocID="{585DDC93-5DE2-4143-82DF-C7626C501FC9}" presName="conn" presStyleLbl="parChTrans1D2" presStyleIdx="0" presStyleCnt="1"/>
      <dgm:spPr/>
      <dgm:t>
        <a:bodyPr/>
        <a:lstStyle/>
        <a:p>
          <a:endParaRPr lang="th-TH"/>
        </a:p>
      </dgm:t>
    </dgm:pt>
    <dgm:pt modelId="{480F8EC9-D776-44BA-ADC6-32E15206F85D}" type="pres">
      <dgm:prSet presAssocID="{585DDC93-5DE2-4143-82DF-C7626C501FC9}" presName="extraNode" presStyleLbl="node1" presStyleIdx="0" presStyleCnt="7"/>
      <dgm:spPr/>
    </dgm:pt>
    <dgm:pt modelId="{96D11062-90D4-45C8-84C2-8F264F7E1AA8}" type="pres">
      <dgm:prSet presAssocID="{585DDC93-5DE2-4143-82DF-C7626C501FC9}" presName="dstNode" presStyleLbl="node1" presStyleIdx="0" presStyleCnt="7"/>
      <dgm:spPr/>
    </dgm:pt>
    <dgm:pt modelId="{D1811B99-D882-4F2A-94C3-6AA1B7EAA5CB}" type="pres">
      <dgm:prSet presAssocID="{2D73256D-F552-4CF1-AEAC-18383FC0A6FD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AACD8C1-85B7-46FD-9278-064880F5F011}" type="pres">
      <dgm:prSet presAssocID="{2D73256D-F552-4CF1-AEAC-18383FC0A6FD}" presName="accent_1" presStyleCnt="0"/>
      <dgm:spPr/>
    </dgm:pt>
    <dgm:pt modelId="{E7AE4178-6481-427B-951F-DFCA989B6A6C}" type="pres">
      <dgm:prSet presAssocID="{2D73256D-F552-4CF1-AEAC-18383FC0A6FD}" presName="accentRepeatNode" presStyleLbl="solidFgAcc1" presStyleIdx="0" presStyleCnt="7"/>
      <dgm:spPr/>
    </dgm:pt>
    <dgm:pt modelId="{2A4878A7-5DC6-48CC-81D6-63488873B2E8}" type="pres">
      <dgm:prSet presAssocID="{D870029C-D105-469D-8E82-083701B5A1C6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B071BB2-4D5E-4AAF-80CC-75DF4B30435B}" type="pres">
      <dgm:prSet presAssocID="{D870029C-D105-469D-8E82-083701B5A1C6}" presName="accent_2" presStyleCnt="0"/>
      <dgm:spPr/>
    </dgm:pt>
    <dgm:pt modelId="{140420D2-8B78-4488-A972-A572CE293443}" type="pres">
      <dgm:prSet presAssocID="{D870029C-D105-469D-8E82-083701B5A1C6}" presName="accentRepeatNode" presStyleLbl="solidFgAcc1" presStyleIdx="1" presStyleCnt="7"/>
      <dgm:spPr/>
    </dgm:pt>
    <dgm:pt modelId="{B739ED52-EDCB-416E-B407-42ABEB407F11}" type="pres">
      <dgm:prSet presAssocID="{81BDA840-69D2-48D7-8ADA-D726EB90E354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FA20DBE-0D8B-418F-95CD-A420BA3C39F4}" type="pres">
      <dgm:prSet presAssocID="{81BDA840-69D2-48D7-8ADA-D726EB90E354}" presName="accent_3" presStyleCnt="0"/>
      <dgm:spPr/>
    </dgm:pt>
    <dgm:pt modelId="{D8317BD4-5D57-4D89-89FE-37102CE69223}" type="pres">
      <dgm:prSet presAssocID="{81BDA840-69D2-48D7-8ADA-D726EB90E354}" presName="accentRepeatNode" presStyleLbl="solidFgAcc1" presStyleIdx="2" presStyleCnt="7"/>
      <dgm:spPr/>
    </dgm:pt>
    <dgm:pt modelId="{FCF07B02-A74B-45B5-9B41-60EEA2BCAC9F}" type="pres">
      <dgm:prSet presAssocID="{75B608FF-8761-442F-9403-89175DFBC043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597A389-B211-41B3-9D2A-D87D4140C2EB}" type="pres">
      <dgm:prSet presAssocID="{75B608FF-8761-442F-9403-89175DFBC043}" presName="accent_4" presStyleCnt="0"/>
      <dgm:spPr/>
    </dgm:pt>
    <dgm:pt modelId="{195BFE37-76EA-4639-AA94-1019C7372C8F}" type="pres">
      <dgm:prSet presAssocID="{75B608FF-8761-442F-9403-89175DFBC043}" presName="accentRepeatNode" presStyleLbl="solidFgAcc1" presStyleIdx="3" presStyleCnt="7"/>
      <dgm:spPr/>
    </dgm:pt>
    <dgm:pt modelId="{86DBD834-9455-4318-8599-B9014A8FB078}" type="pres">
      <dgm:prSet presAssocID="{0BFC65F3-309D-413B-B0E5-42B84BCA70BD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5985FC5-3404-4499-BB92-EDEF578274BB}" type="pres">
      <dgm:prSet presAssocID="{0BFC65F3-309D-413B-B0E5-42B84BCA70BD}" presName="accent_5" presStyleCnt="0"/>
      <dgm:spPr/>
    </dgm:pt>
    <dgm:pt modelId="{F4DCBC84-AC1D-4CC2-96C4-7FDD7D3B1368}" type="pres">
      <dgm:prSet presAssocID="{0BFC65F3-309D-413B-B0E5-42B84BCA70BD}" presName="accentRepeatNode" presStyleLbl="solidFgAcc1" presStyleIdx="4" presStyleCnt="7"/>
      <dgm:spPr/>
    </dgm:pt>
    <dgm:pt modelId="{FE63476E-27C9-4EAD-A539-F3756995181C}" type="pres">
      <dgm:prSet presAssocID="{7CDFFC50-F2E4-421E-9B37-0F8628FFC8B2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D321292-EC2F-4586-A5EF-EDF2FAB76278}" type="pres">
      <dgm:prSet presAssocID="{7CDFFC50-F2E4-421E-9B37-0F8628FFC8B2}" presName="accent_6" presStyleCnt="0"/>
      <dgm:spPr/>
    </dgm:pt>
    <dgm:pt modelId="{5FA66032-6D62-4198-A5C0-6EE980A4065B}" type="pres">
      <dgm:prSet presAssocID="{7CDFFC50-F2E4-421E-9B37-0F8628FFC8B2}" presName="accentRepeatNode" presStyleLbl="solidFgAcc1" presStyleIdx="5" presStyleCnt="7"/>
      <dgm:spPr/>
    </dgm:pt>
    <dgm:pt modelId="{96BA7618-889D-40AA-B41A-B5947CC13EDF}" type="pres">
      <dgm:prSet presAssocID="{17291E56-F520-49F1-BADE-0969A1256309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72633AB-BA60-4325-B5F2-3D07F1011945}" type="pres">
      <dgm:prSet presAssocID="{17291E56-F520-49F1-BADE-0969A1256309}" presName="accent_7" presStyleCnt="0"/>
      <dgm:spPr/>
    </dgm:pt>
    <dgm:pt modelId="{B79FB016-3C37-47BE-9292-B580E4030F9F}" type="pres">
      <dgm:prSet presAssocID="{17291E56-F520-49F1-BADE-0969A1256309}" presName="accentRepeatNode" presStyleLbl="solidFgAcc1" presStyleIdx="6" presStyleCnt="7"/>
      <dgm:spPr/>
    </dgm:pt>
  </dgm:ptLst>
  <dgm:cxnLst>
    <dgm:cxn modelId="{93C1784E-A764-4BFA-879C-A559FB538A97}" type="presOf" srcId="{585DDC93-5DE2-4143-82DF-C7626C501FC9}" destId="{1935B1DB-53E1-42A5-A12A-11449963DAAD}" srcOrd="0" destOrd="0" presId="urn:microsoft.com/office/officeart/2008/layout/VerticalCurvedList"/>
    <dgm:cxn modelId="{B529247D-12DB-4914-99F7-87349359E957}" type="presOf" srcId="{D870029C-D105-469D-8E82-083701B5A1C6}" destId="{2A4878A7-5DC6-48CC-81D6-63488873B2E8}" srcOrd="0" destOrd="0" presId="urn:microsoft.com/office/officeart/2008/layout/VerticalCurvedList"/>
    <dgm:cxn modelId="{E16B5900-0E05-47FD-8226-8880F8D6D18C}" type="presOf" srcId="{17291E56-F520-49F1-BADE-0969A1256309}" destId="{96BA7618-889D-40AA-B41A-B5947CC13EDF}" srcOrd="0" destOrd="0" presId="urn:microsoft.com/office/officeart/2008/layout/VerticalCurvedList"/>
    <dgm:cxn modelId="{F348E506-095D-42CD-BB27-39640738E551}" srcId="{585DDC93-5DE2-4143-82DF-C7626C501FC9}" destId="{75B608FF-8761-442F-9403-89175DFBC043}" srcOrd="3" destOrd="0" parTransId="{192FB919-BC0D-41E0-84DD-8B5C9EAA115B}" sibTransId="{7E3C6169-3036-44CB-B374-B4EF65D4E480}"/>
    <dgm:cxn modelId="{7E1290B5-B9A7-44D3-A001-1C787F973AAE}" srcId="{585DDC93-5DE2-4143-82DF-C7626C501FC9}" destId="{81BDA840-69D2-48D7-8ADA-D726EB90E354}" srcOrd="2" destOrd="0" parTransId="{FCF5E304-98AC-4DC8-BD1D-AFCC61ED02B9}" sibTransId="{14DF516F-D878-4607-9038-7F77CAF1F10C}"/>
    <dgm:cxn modelId="{06E40895-3B9F-403B-B0A0-08D5C3F42400}" type="presOf" srcId="{7CDFFC50-F2E4-421E-9B37-0F8628FFC8B2}" destId="{FE63476E-27C9-4EAD-A539-F3756995181C}" srcOrd="0" destOrd="0" presId="urn:microsoft.com/office/officeart/2008/layout/VerticalCurvedList"/>
    <dgm:cxn modelId="{CAE88934-9B34-48E2-8543-2DC42C35EB81}" type="presOf" srcId="{4477FD5C-20E6-4CFD-AF95-6872100FC74F}" destId="{B22FF51B-0829-4946-ADCE-5815F67FE499}" srcOrd="0" destOrd="0" presId="urn:microsoft.com/office/officeart/2008/layout/VerticalCurvedList"/>
    <dgm:cxn modelId="{E486F0A2-9C2A-4091-BC8F-FF9648567048}" type="presOf" srcId="{75B608FF-8761-442F-9403-89175DFBC043}" destId="{FCF07B02-A74B-45B5-9B41-60EEA2BCAC9F}" srcOrd="0" destOrd="0" presId="urn:microsoft.com/office/officeart/2008/layout/VerticalCurvedList"/>
    <dgm:cxn modelId="{0DEA5225-E556-4D4A-81B0-1F7972B478B2}" type="presOf" srcId="{81BDA840-69D2-48D7-8ADA-D726EB90E354}" destId="{B739ED52-EDCB-416E-B407-42ABEB407F11}" srcOrd="0" destOrd="0" presId="urn:microsoft.com/office/officeart/2008/layout/VerticalCurvedList"/>
    <dgm:cxn modelId="{FDB5CE2F-571B-4E65-9AAA-BB6590BF5B8D}" srcId="{585DDC93-5DE2-4143-82DF-C7626C501FC9}" destId="{D870029C-D105-469D-8E82-083701B5A1C6}" srcOrd="1" destOrd="0" parTransId="{C9685B08-82F2-45D3-AB1C-EDBA7774A736}" sibTransId="{68D00695-49B6-49CD-8F70-F5793FD916D2}"/>
    <dgm:cxn modelId="{676FB017-1DB1-42B4-95BD-AEB6FF9F6D03}" srcId="{585DDC93-5DE2-4143-82DF-C7626C501FC9}" destId="{0BFC65F3-309D-413B-B0E5-42B84BCA70BD}" srcOrd="4" destOrd="0" parTransId="{29C37663-4729-4FB8-84A7-26D47B456146}" sibTransId="{28392461-4F6B-4FB3-953B-CACF640213D7}"/>
    <dgm:cxn modelId="{D9FB58BB-164F-44C9-9765-636DDEF7F205}" srcId="{585DDC93-5DE2-4143-82DF-C7626C501FC9}" destId="{7CDFFC50-F2E4-421E-9B37-0F8628FFC8B2}" srcOrd="5" destOrd="0" parTransId="{6A4911B3-E3B9-43BC-A0E6-4E938324E18B}" sibTransId="{80E07792-82B6-4977-AE11-3EAD156F13CA}"/>
    <dgm:cxn modelId="{F8454908-942D-4C42-8CB4-531E75C5E174}" type="presOf" srcId="{0BFC65F3-309D-413B-B0E5-42B84BCA70BD}" destId="{86DBD834-9455-4318-8599-B9014A8FB078}" srcOrd="0" destOrd="0" presId="urn:microsoft.com/office/officeart/2008/layout/VerticalCurvedList"/>
    <dgm:cxn modelId="{77BBB1FA-F72C-44A8-A140-1676C0A68531}" srcId="{585DDC93-5DE2-4143-82DF-C7626C501FC9}" destId="{2D73256D-F552-4CF1-AEAC-18383FC0A6FD}" srcOrd="0" destOrd="0" parTransId="{92D6D151-2BD7-4041-8537-27CD30150BB9}" sibTransId="{4477FD5C-20E6-4CFD-AF95-6872100FC74F}"/>
    <dgm:cxn modelId="{16907F40-D279-4A51-8C7E-39E1A17830BA}" srcId="{585DDC93-5DE2-4143-82DF-C7626C501FC9}" destId="{17291E56-F520-49F1-BADE-0969A1256309}" srcOrd="6" destOrd="0" parTransId="{9B472760-9EA2-4488-92B9-91A4AED14B42}" sibTransId="{AEF876C2-2875-4DAF-9ECD-00F0948DAF90}"/>
    <dgm:cxn modelId="{7C4E3DA9-2650-4B83-A316-095969F3A5E1}" type="presOf" srcId="{2D73256D-F552-4CF1-AEAC-18383FC0A6FD}" destId="{D1811B99-D882-4F2A-94C3-6AA1B7EAA5CB}" srcOrd="0" destOrd="0" presId="urn:microsoft.com/office/officeart/2008/layout/VerticalCurvedList"/>
    <dgm:cxn modelId="{0D9877AA-70BF-40B5-B825-C48E31A53D6C}" type="presParOf" srcId="{1935B1DB-53E1-42A5-A12A-11449963DAAD}" destId="{AFE10378-6541-474B-B8B5-C7C4708BBC2D}" srcOrd="0" destOrd="0" presId="urn:microsoft.com/office/officeart/2008/layout/VerticalCurvedList"/>
    <dgm:cxn modelId="{7B58FE84-079D-47DD-ABA1-2B3C23BB74B9}" type="presParOf" srcId="{AFE10378-6541-474B-B8B5-C7C4708BBC2D}" destId="{D3C3C5D5-A397-4DF2-ABC6-8BDD1E3B1CE3}" srcOrd="0" destOrd="0" presId="urn:microsoft.com/office/officeart/2008/layout/VerticalCurvedList"/>
    <dgm:cxn modelId="{C65ECB05-015D-44FD-8E83-9A71BCF6537D}" type="presParOf" srcId="{D3C3C5D5-A397-4DF2-ABC6-8BDD1E3B1CE3}" destId="{1704FFE2-791C-460C-A2E4-1D9F18F1AC45}" srcOrd="0" destOrd="0" presId="urn:microsoft.com/office/officeart/2008/layout/VerticalCurvedList"/>
    <dgm:cxn modelId="{88AAAA20-4F55-4BB4-80E7-DA8CBA5025BB}" type="presParOf" srcId="{D3C3C5D5-A397-4DF2-ABC6-8BDD1E3B1CE3}" destId="{B22FF51B-0829-4946-ADCE-5815F67FE499}" srcOrd="1" destOrd="0" presId="urn:microsoft.com/office/officeart/2008/layout/VerticalCurvedList"/>
    <dgm:cxn modelId="{BC4D19EE-BC8C-4501-86D9-83A709993D55}" type="presParOf" srcId="{D3C3C5D5-A397-4DF2-ABC6-8BDD1E3B1CE3}" destId="{480F8EC9-D776-44BA-ADC6-32E15206F85D}" srcOrd="2" destOrd="0" presId="urn:microsoft.com/office/officeart/2008/layout/VerticalCurvedList"/>
    <dgm:cxn modelId="{D6CE71D1-8CEA-45C6-BF0C-01F2AC0532E2}" type="presParOf" srcId="{D3C3C5D5-A397-4DF2-ABC6-8BDD1E3B1CE3}" destId="{96D11062-90D4-45C8-84C2-8F264F7E1AA8}" srcOrd="3" destOrd="0" presId="urn:microsoft.com/office/officeart/2008/layout/VerticalCurvedList"/>
    <dgm:cxn modelId="{BE14DF23-9166-4AAF-A6BC-7CA8E0F1B8E5}" type="presParOf" srcId="{AFE10378-6541-474B-B8B5-C7C4708BBC2D}" destId="{D1811B99-D882-4F2A-94C3-6AA1B7EAA5CB}" srcOrd="1" destOrd="0" presId="urn:microsoft.com/office/officeart/2008/layout/VerticalCurvedList"/>
    <dgm:cxn modelId="{B620BD67-3052-40A3-B2AF-8ED9D3D971B4}" type="presParOf" srcId="{AFE10378-6541-474B-B8B5-C7C4708BBC2D}" destId="{4AACD8C1-85B7-46FD-9278-064880F5F011}" srcOrd="2" destOrd="0" presId="urn:microsoft.com/office/officeart/2008/layout/VerticalCurvedList"/>
    <dgm:cxn modelId="{10BFE2BA-31E3-41E5-A89F-3347275B5F07}" type="presParOf" srcId="{4AACD8C1-85B7-46FD-9278-064880F5F011}" destId="{E7AE4178-6481-427B-951F-DFCA989B6A6C}" srcOrd="0" destOrd="0" presId="urn:microsoft.com/office/officeart/2008/layout/VerticalCurvedList"/>
    <dgm:cxn modelId="{9C1CBB41-A0D7-4B16-8170-BE389B92B271}" type="presParOf" srcId="{AFE10378-6541-474B-B8B5-C7C4708BBC2D}" destId="{2A4878A7-5DC6-48CC-81D6-63488873B2E8}" srcOrd="3" destOrd="0" presId="urn:microsoft.com/office/officeart/2008/layout/VerticalCurvedList"/>
    <dgm:cxn modelId="{94196DAF-7201-470E-B1CA-6E44CF43DCE2}" type="presParOf" srcId="{AFE10378-6541-474B-B8B5-C7C4708BBC2D}" destId="{AB071BB2-4D5E-4AAF-80CC-75DF4B30435B}" srcOrd="4" destOrd="0" presId="urn:microsoft.com/office/officeart/2008/layout/VerticalCurvedList"/>
    <dgm:cxn modelId="{C105F34E-E178-41F6-BA1D-50DD5471CF46}" type="presParOf" srcId="{AB071BB2-4D5E-4AAF-80CC-75DF4B30435B}" destId="{140420D2-8B78-4488-A972-A572CE293443}" srcOrd="0" destOrd="0" presId="urn:microsoft.com/office/officeart/2008/layout/VerticalCurvedList"/>
    <dgm:cxn modelId="{67470694-9D19-4EE8-8A64-9D38571C08DE}" type="presParOf" srcId="{AFE10378-6541-474B-B8B5-C7C4708BBC2D}" destId="{B739ED52-EDCB-416E-B407-42ABEB407F11}" srcOrd="5" destOrd="0" presId="urn:microsoft.com/office/officeart/2008/layout/VerticalCurvedList"/>
    <dgm:cxn modelId="{D2BD3865-EDB0-4575-900C-203B0C8CD7DB}" type="presParOf" srcId="{AFE10378-6541-474B-B8B5-C7C4708BBC2D}" destId="{EFA20DBE-0D8B-418F-95CD-A420BA3C39F4}" srcOrd="6" destOrd="0" presId="urn:microsoft.com/office/officeart/2008/layout/VerticalCurvedList"/>
    <dgm:cxn modelId="{4EA293C4-4467-40FD-8EA5-BDC020D3E9A4}" type="presParOf" srcId="{EFA20DBE-0D8B-418F-95CD-A420BA3C39F4}" destId="{D8317BD4-5D57-4D89-89FE-37102CE69223}" srcOrd="0" destOrd="0" presId="urn:microsoft.com/office/officeart/2008/layout/VerticalCurvedList"/>
    <dgm:cxn modelId="{6A0E3078-2F09-4474-8431-FAE4C409FFCD}" type="presParOf" srcId="{AFE10378-6541-474B-B8B5-C7C4708BBC2D}" destId="{FCF07B02-A74B-45B5-9B41-60EEA2BCAC9F}" srcOrd="7" destOrd="0" presId="urn:microsoft.com/office/officeart/2008/layout/VerticalCurvedList"/>
    <dgm:cxn modelId="{DB7E5E48-2B87-4BB1-A0FB-1ADB6B5C8862}" type="presParOf" srcId="{AFE10378-6541-474B-B8B5-C7C4708BBC2D}" destId="{B597A389-B211-41B3-9D2A-D87D4140C2EB}" srcOrd="8" destOrd="0" presId="urn:microsoft.com/office/officeart/2008/layout/VerticalCurvedList"/>
    <dgm:cxn modelId="{AD3DB723-7F63-437C-A3D7-499351DEA4B5}" type="presParOf" srcId="{B597A389-B211-41B3-9D2A-D87D4140C2EB}" destId="{195BFE37-76EA-4639-AA94-1019C7372C8F}" srcOrd="0" destOrd="0" presId="urn:microsoft.com/office/officeart/2008/layout/VerticalCurvedList"/>
    <dgm:cxn modelId="{84CE58E5-9554-4797-B4B6-4D19CDB8BF45}" type="presParOf" srcId="{AFE10378-6541-474B-B8B5-C7C4708BBC2D}" destId="{86DBD834-9455-4318-8599-B9014A8FB078}" srcOrd="9" destOrd="0" presId="urn:microsoft.com/office/officeart/2008/layout/VerticalCurvedList"/>
    <dgm:cxn modelId="{2F99A0D0-D935-4D92-8C15-EE0F27006FFE}" type="presParOf" srcId="{AFE10378-6541-474B-B8B5-C7C4708BBC2D}" destId="{65985FC5-3404-4499-BB92-EDEF578274BB}" srcOrd="10" destOrd="0" presId="urn:microsoft.com/office/officeart/2008/layout/VerticalCurvedList"/>
    <dgm:cxn modelId="{767FAB21-CAE7-4471-9044-B49977462ADC}" type="presParOf" srcId="{65985FC5-3404-4499-BB92-EDEF578274BB}" destId="{F4DCBC84-AC1D-4CC2-96C4-7FDD7D3B1368}" srcOrd="0" destOrd="0" presId="urn:microsoft.com/office/officeart/2008/layout/VerticalCurvedList"/>
    <dgm:cxn modelId="{918CF33D-F78E-4D1F-87CB-54FAD0C55176}" type="presParOf" srcId="{AFE10378-6541-474B-B8B5-C7C4708BBC2D}" destId="{FE63476E-27C9-4EAD-A539-F3756995181C}" srcOrd="11" destOrd="0" presId="urn:microsoft.com/office/officeart/2008/layout/VerticalCurvedList"/>
    <dgm:cxn modelId="{08C0992D-DDF7-4038-8476-7F7BA7C51C42}" type="presParOf" srcId="{AFE10378-6541-474B-B8B5-C7C4708BBC2D}" destId="{6D321292-EC2F-4586-A5EF-EDF2FAB76278}" srcOrd="12" destOrd="0" presId="urn:microsoft.com/office/officeart/2008/layout/VerticalCurvedList"/>
    <dgm:cxn modelId="{A943B585-E801-4ABB-8EA4-8D5C8DEA013D}" type="presParOf" srcId="{6D321292-EC2F-4586-A5EF-EDF2FAB76278}" destId="{5FA66032-6D62-4198-A5C0-6EE980A4065B}" srcOrd="0" destOrd="0" presId="urn:microsoft.com/office/officeart/2008/layout/VerticalCurvedList"/>
    <dgm:cxn modelId="{05C4FC06-2ED3-4746-A014-6EA84359BB5A}" type="presParOf" srcId="{AFE10378-6541-474B-B8B5-C7C4708BBC2D}" destId="{96BA7618-889D-40AA-B41A-B5947CC13EDF}" srcOrd="13" destOrd="0" presId="urn:microsoft.com/office/officeart/2008/layout/VerticalCurvedList"/>
    <dgm:cxn modelId="{B74EBB62-EA2D-41A7-A046-68C2405AE551}" type="presParOf" srcId="{AFE10378-6541-474B-B8B5-C7C4708BBC2D}" destId="{472633AB-BA60-4325-B5F2-3D07F1011945}" srcOrd="14" destOrd="0" presId="urn:microsoft.com/office/officeart/2008/layout/VerticalCurvedList"/>
    <dgm:cxn modelId="{B8DF10D5-98CE-48DB-8F1F-B36AE5F44A9B}" type="presParOf" srcId="{472633AB-BA60-4325-B5F2-3D07F1011945}" destId="{B79FB016-3C37-47BE-9292-B580E4030F9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130AA-3D94-4E04-8C93-DCBB4B89F296}" type="datetimeFigureOut">
              <a:rPr lang="th-TH" smtClean="0"/>
              <a:t>18/04/65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13891-F153-4B5C-AC8A-EF03BB10AF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1409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AA91F-5C3B-4DB5-8387-C091B248C10D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C5BD3-70EF-4C81-AC92-C9BD14DB9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40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04770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09539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14309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19078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523848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828617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133387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438156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C5BD3-70EF-4C81-AC92-C9BD14DB92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42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C5BD3-70EF-4C81-AC92-C9BD14DB92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97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C5BD3-70EF-4C81-AC92-C9BD14DB92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34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C5BD3-70EF-4C81-AC92-C9BD14DB92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66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C5BD3-70EF-4C81-AC92-C9BD14DB92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47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C5BD3-70EF-4C81-AC92-C9BD14DB92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06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C5BD3-70EF-4C81-AC92-C9BD14DB92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43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C5BD3-70EF-4C81-AC92-C9BD14DB92A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7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C5BD3-70EF-4C81-AC92-C9BD14DB92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71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C5BD3-70EF-4C81-AC92-C9BD14DB92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78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C5BD3-70EF-4C81-AC92-C9BD14DB92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30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C5BD3-70EF-4C81-AC92-C9BD14DB92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50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C5BD3-70EF-4C81-AC92-C9BD14DB92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48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C5BD3-70EF-4C81-AC92-C9BD14DB92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0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C5BD3-70EF-4C81-AC92-C9BD14DB92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08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C5BD3-70EF-4C81-AC92-C9BD14DB92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7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276371D3-4FF4-4780-8DCC-1A9DD3FBADB1}"/>
              </a:ext>
            </a:extLst>
          </p:cNvPr>
          <p:cNvSpPr/>
          <p:nvPr/>
        </p:nvSpPr>
        <p:spPr>
          <a:xfrm>
            <a:off x="4" y="10323"/>
            <a:ext cx="12197526" cy="6858000"/>
          </a:xfrm>
          <a:custGeom>
            <a:avLst/>
            <a:gdLst>
              <a:gd name="connsiteX0" fmla="*/ 488332 w 18296289"/>
              <a:gd name="connsiteY0" fmla="*/ 6 h 10287000"/>
              <a:gd name="connsiteX1" fmla="*/ 716342 w 18296289"/>
              <a:gd name="connsiteY1" fmla="*/ 6 h 10287000"/>
              <a:gd name="connsiteX2" fmla="*/ 716342 w 18296289"/>
              <a:gd name="connsiteY2" fmla="*/ 10287000 h 10287000"/>
              <a:gd name="connsiteX3" fmla="*/ 488332 w 18296289"/>
              <a:gd name="connsiteY3" fmla="*/ 10287000 h 10287000"/>
              <a:gd name="connsiteX4" fmla="*/ 0 w 18296289"/>
              <a:gd name="connsiteY4" fmla="*/ 6 h 10287000"/>
              <a:gd name="connsiteX5" fmla="*/ 228011 w 18296289"/>
              <a:gd name="connsiteY5" fmla="*/ 6 h 10287000"/>
              <a:gd name="connsiteX6" fmla="*/ 228011 w 18296289"/>
              <a:gd name="connsiteY6" fmla="*/ 10287000 h 10287000"/>
              <a:gd name="connsiteX7" fmla="*/ 0 w 18296289"/>
              <a:gd name="connsiteY7" fmla="*/ 10287000 h 10287000"/>
              <a:gd name="connsiteX8" fmla="*/ 976663 w 18296289"/>
              <a:gd name="connsiteY8" fmla="*/ 5 h 10287000"/>
              <a:gd name="connsiteX9" fmla="*/ 1204675 w 18296289"/>
              <a:gd name="connsiteY9" fmla="*/ 5 h 10287000"/>
              <a:gd name="connsiteX10" fmla="*/ 1204675 w 18296289"/>
              <a:gd name="connsiteY10" fmla="*/ 10287000 h 10287000"/>
              <a:gd name="connsiteX11" fmla="*/ 976663 w 18296289"/>
              <a:gd name="connsiteY11" fmla="*/ 10287000 h 10287000"/>
              <a:gd name="connsiteX12" fmla="*/ 1464995 w 18296289"/>
              <a:gd name="connsiteY12" fmla="*/ 5 h 10287000"/>
              <a:gd name="connsiteX13" fmla="*/ 1693006 w 18296289"/>
              <a:gd name="connsiteY13" fmla="*/ 5 h 10287000"/>
              <a:gd name="connsiteX14" fmla="*/ 1693006 w 18296289"/>
              <a:gd name="connsiteY14" fmla="*/ 10287000 h 10287000"/>
              <a:gd name="connsiteX15" fmla="*/ 1464995 w 18296289"/>
              <a:gd name="connsiteY15" fmla="*/ 10287000 h 10287000"/>
              <a:gd name="connsiteX16" fmla="*/ 1953326 w 18296289"/>
              <a:gd name="connsiteY16" fmla="*/ 5 h 10287000"/>
              <a:gd name="connsiteX17" fmla="*/ 2181338 w 18296289"/>
              <a:gd name="connsiteY17" fmla="*/ 5 h 10287000"/>
              <a:gd name="connsiteX18" fmla="*/ 2181338 w 18296289"/>
              <a:gd name="connsiteY18" fmla="*/ 10287000 h 10287000"/>
              <a:gd name="connsiteX19" fmla="*/ 1953326 w 18296289"/>
              <a:gd name="connsiteY19" fmla="*/ 10287000 h 10287000"/>
              <a:gd name="connsiteX20" fmla="*/ 2441658 w 18296289"/>
              <a:gd name="connsiteY20" fmla="*/ 5 h 10287000"/>
              <a:gd name="connsiteX21" fmla="*/ 2669670 w 18296289"/>
              <a:gd name="connsiteY21" fmla="*/ 5 h 10287000"/>
              <a:gd name="connsiteX22" fmla="*/ 2669670 w 18296289"/>
              <a:gd name="connsiteY22" fmla="*/ 10287000 h 10287000"/>
              <a:gd name="connsiteX23" fmla="*/ 2441658 w 18296289"/>
              <a:gd name="connsiteY23" fmla="*/ 10287000 h 10287000"/>
              <a:gd name="connsiteX24" fmla="*/ 2929991 w 18296289"/>
              <a:gd name="connsiteY24" fmla="*/ 5 h 10287000"/>
              <a:gd name="connsiteX25" fmla="*/ 3158002 w 18296289"/>
              <a:gd name="connsiteY25" fmla="*/ 5 h 10287000"/>
              <a:gd name="connsiteX26" fmla="*/ 3158002 w 18296289"/>
              <a:gd name="connsiteY26" fmla="*/ 10287000 h 10287000"/>
              <a:gd name="connsiteX27" fmla="*/ 2929991 w 18296289"/>
              <a:gd name="connsiteY27" fmla="*/ 10287000 h 10287000"/>
              <a:gd name="connsiteX28" fmla="*/ 3418323 w 18296289"/>
              <a:gd name="connsiteY28" fmla="*/ 5 h 10287000"/>
              <a:gd name="connsiteX29" fmla="*/ 3646334 w 18296289"/>
              <a:gd name="connsiteY29" fmla="*/ 5 h 10287000"/>
              <a:gd name="connsiteX30" fmla="*/ 3646334 w 18296289"/>
              <a:gd name="connsiteY30" fmla="*/ 10287000 h 10287000"/>
              <a:gd name="connsiteX31" fmla="*/ 3418323 w 18296289"/>
              <a:gd name="connsiteY31" fmla="*/ 10287000 h 10287000"/>
              <a:gd name="connsiteX32" fmla="*/ 3906655 w 18296289"/>
              <a:gd name="connsiteY32" fmla="*/ 5 h 10287000"/>
              <a:gd name="connsiteX33" fmla="*/ 4134665 w 18296289"/>
              <a:gd name="connsiteY33" fmla="*/ 5 h 10287000"/>
              <a:gd name="connsiteX34" fmla="*/ 4134665 w 18296289"/>
              <a:gd name="connsiteY34" fmla="*/ 10287000 h 10287000"/>
              <a:gd name="connsiteX35" fmla="*/ 3906655 w 18296289"/>
              <a:gd name="connsiteY35" fmla="*/ 10287000 h 10287000"/>
              <a:gd name="connsiteX36" fmla="*/ 4394985 w 18296289"/>
              <a:gd name="connsiteY36" fmla="*/ 4 h 10287000"/>
              <a:gd name="connsiteX37" fmla="*/ 4622994 w 18296289"/>
              <a:gd name="connsiteY37" fmla="*/ 4 h 10287000"/>
              <a:gd name="connsiteX38" fmla="*/ 4622994 w 18296289"/>
              <a:gd name="connsiteY38" fmla="*/ 10287000 h 10287000"/>
              <a:gd name="connsiteX39" fmla="*/ 4394985 w 18296289"/>
              <a:gd name="connsiteY39" fmla="*/ 10287000 h 10287000"/>
              <a:gd name="connsiteX40" fmla="*/ 4883318 w 18296289"/>
              <a:gd name="connsiteY40" fmla="*/ 4 h 10287000"/>
              <a:gd name="connsiteX41" fmla="*/ 5111327 w 18296289"/>
              <a:gd name="connsiteY41" fmla="*/ 4 h 10287000"/>
              <a:gd name="connsiteX42" fmla="*/ 5111327 w 18296289"/>
              <a:gd name="connsiteY42" fmla="*/ 10287000 h 10287000"/>
              <a:gd name="connsiteX43" fmla="*/ 4883318 w 18296289"/>
              <a:gd name="connsiteY43" fmla="*/ 10287000 h 10287000"/>
              <a:gd name="connsiteX44" fmla="*/ 5371649 w 18296289"/>
              <a:gd name="connsiteY44" fmla="*/ 4 h 10287000"/>
              <a:gd name="connsiteX45" fmla="*/ 5599660 w 18296289"/>
              <a:gd name="connsiteY45" fmla="*/ 4 h 10287000"/>
              <a:gd name="connsiteX46" fmla="*/ 5599660 w 18296289"/>
              <a:gd name="connsiteY46" fmla="*/ 10287000 h 10287000"/>
              <a:gd name="connsiteX47" fmla="*/ 5371649 w 18296289"/>
              <a:gd name="connsiteY47" fmla="*/ 10287000 h 10287000"/>
              <a:gd name="connsiteX48" fmla="*/ 5859980 w 18296289"/>
              <a:gd name="connsiteY48" fmla="*/ 4 h 10287000"/>
              <a:gd name="connsiteX49" fmla="*/ 6087990 w 18296289"/>
              <a:gd name="connsiteY49" fmla="*/ 4 h 10287000"/>
              <a:gd name="connsiteX50" fmla="*/ 6087990 w 18296289"/>
              <a:gd name="connsiteY50" fmla="*/ 10287000 h 10287000"/>
              <a:gd name="connsiteX51" fmla="*/ 5859980 w 18296289"/>
              <a:gd name="connsiteY51" fmla="*/ 10287000 h 10287000"/>
              <a:gd name="connsiteX52" fmla="*/ 6348314 w 18296289"/>
              <a:gd name="connsiteY52" fmla="*/ 4 h 10287000"/>
              <a:gd name="connsiteX53" fmla="*/ 6576324 w 18296289"/>
              <a:gd name="connsiteY53" fmla="*/ 4 h 10287000"/>
              <a:gd name="connsiteX54" fmla="*/ 6576324 w 18296289"/>
              <a:gd name="connsiteY54" fmla="*/ 10287000 h 10287000"/>
              <a:gd name="connsiteX55" fmla="*/ 6348314 w 18296289"/>
              <a:gd name="connsiteY55" fmla="*/ 10287000 h 10287000"/>
              <a:gd name="connsiteX56" fmla="*/ 6836644 w 18296289"/>
              <a:gd name="connsiteY56" fmla="*/ 4 h 10287000"/>
              <a:gd name="connsiteX57" fmla="*/ 7064654 w 18296289"/>
              <a:gd name="connsiteY57" fmla="*/ 4 h 10287000"/>
              <a:gd name="connsiteX58" fmla="*/ 7064654 w 18296289"/>
              <a:gd name="connsiteY58" fmla="*/ 10287000 h 10287000"/>
              <a:gd name="connsiteX59" fmla="*/ 6836644 w 18296289"/>
              <a:gd name="connsiteY59" fmla="*/ 10287000 h 10287000"/>
              <a:gd name="connsiteX60" fmla="*/ 7324976 w 18296289"/>
              <a:gd name="connsiteY60" fmla="*/ 3 h 10287000"/>
              <a:gd name="connsiteX61" fmla="*/ 7552987 w 18296289"/>
              <a:gd name="connsiteY61" fmla="*/ 3 h 10287000"/>
              <a:gd name="connsiteX62" fmla="*/ 7552987 w 18296289"/>
              <a:gd name="connsiteY62" fmla="*/ 10287000 h 10287000"/>
              <a:gd name="connsiteX63" fmla="*/ 7324976 w 18296289"/>
              <a:gd name="connsiteY63" fmla="*/ 10287000 h 10287000"/>
              <a:gd name="connsiteX64" fmla="*/ 7813308 w 18296289"/>
              <a:gd name="connsiteY64" fmla="*/ 3 h 10287000"/>
              <a:gd name="connsiteX65" fmla="*/ 8041318 w 18296289"/>
              <a:gd name="connsiteY65" fmla="*/ 3 h 10287000"/>
              <a:gd name="connsiteX66" fmla="*/ 8041318 w 18296289"/>
              <a:gd name="connsiteY66" fmla="*/ 10287000 h 10287000"/>
              <a:gd name="connsiteX67" fmla="*/ 7813308 w 18296289"/>
              <a:gd name="connsiteY67" fmla="*/ 10287000 h 10287000"/>
              <a:gd name="connsiteX68" fmla="*/ 8301639 w 18296289"/>
              <a:gd name="connsiteY68" fmla="*/ 3 h 10287000"/>
              <a:gd name="connsiteX69" fmla="*/ 8529649 w 18296289"/>
              <a:gd name="connsiteY69" fmla="*/ 3 h 10287000"/>
              <a:gd name="connsiteX70" fmla="*/ 8529649 w 18296289"/>
              <a:gd name="connsiteY70" fmla="*/ 10287000 h 10287000"/>
              <a:gd name="connsiteX71" fmla="*/ 8301639 w 18296289"/>
              <a:gd name="connsiteY71" fmla="*/ 10287000 h 10287000"/>
              <a:gd name="connsiteX72" fmla="*/ 8789970 w 18296289"/>
              <a:gd name="connsiteY72" fmla="*/ 3 h 10287000"/>
              <a:gd name="connsiteX73" fmla="*/ 9017981 w 18296289"/>
              <a:gd name="connsiteY73" fmla="*/ 3 h 10287000"/>
              <a:gd name="connsiteX74" fmla="*/ 9017981 w 18296289"/>
              <a:gd name="connsiteY74" fmla="*/ 10287000 h 10287000"/>
              <a:gd name="connsiteX75" fmla="*/ 8789970 w 18296289"/>
              <a:gd name="connsiteY75" fmla="*/ 10287000 h 10287000"/>
              <a:gd name="connsiteX76" fmla="*/ 9278302 w 18296289"/>
              <a:gd name="connsiteY76" fmla="*/ 3 h 10287000"/>
              <a:gd name="connsiteX77" fmla="*/ 9506313 w 18296289"/>
              <a:gd name="connsiteY77" fmla="*/ 3 h 10287000"/>
              <a:gd name="connsiteX78" fmla="*/ 9506313 w 18296289"/>
              <a:gd name="connsiteY78" fmla="*/ 10287000 h 10287000"/>
              <a:gd name="connsiteX79" fmla="*/ 9278302 w 18296289"/>
              <a:gd name="connsiteY79" fmla="*/ 10287000 h 10287000"/>
              <a:gd name="connsiteX80" fmla="*/ 9766634 w 18296289"/>
              <a:gd name="connsiteY80" fmla="*/ 3 h 10287000"/>
              <a:gd name="connsiteX81" fmla="*/ 9994645 w 18296289"/>
              <a:gd name="connsiteY81" fmla="*/ 3 h 10287000"/>
              <a:gd name="connsiteX82" fmla="*/ 9994645 w 18296289"/>
              <a:gd name="connsiteY82" fmla="*/ 10287000 h 10287000"/>
              <a:gd name="connsiteX83" fmla="*/ 9766634 w 18296289"/>
              <a:gd name="connsiteY83" fmla="*/ 10287000 h 10287000"/>
              <a:gd name="connsiteX84" fmla="*/ 10254966 w 18296289"/>
              <a:gd name="connsiteY84" fmla="*/ 3 h 10287000"/>
              <a:gd name="connsiteX85" fmla="*/ 10482977 w 18296289"/>
              <a:gd name="connsiteY85" fmla="*/ 3 h 10287000"/>
              <a:gd name="connsiteX86" fmla="*/ 10482977 w 18296289"/>
              <a:gd name="connsiteY86" fmla="*/ 10287000 h 10287000"/>
              <a:gd name="connsiteX87" fmla="*/ 10254966 w 18296289"/>
              <a:gd name="connsiteY87" fmla="*/ 10287000 h 10287000"/>
              <a:gd name="connsiteX88" fmla="*/ 10743298 w 18296289"/>
              <a:gd name="connsiteY88" fmla="*/ 2 h 10287000"/>
              <a:gd name="connsiteX89" fmla="*/ 10971309 w 18296289"/>
              <a:gd name="connsiteY89" fmla="*/ 2 h 10287000"/>
              <a:gd name="connsiteX90" fmla="*/ 10971309 w 18296289"/>
              <a:gd name="connsiteY90" fmla="*/ 10287000 h 10287000"/>
              <a:gd name="connsiteX91" fmla="*/ 10743298 w 18296289"/>
              <a:gd name="connsiteY91" fmla="*/ 10287000 h 10287000"/>
              <a:gd name="connsiteX92" fmla="*/ 11231630 w 18296289"/>
              <a:gd name="connsiteY92" fmla="*/ 2 h 10287000"/>
              <a:gd name="connsiteX93" fmla="*/ 11459641 w 18296289"/>
              <a:gd name="connsiteY93" fmla="*/ 2 h 10287000"/>
              <a:gd name="connsiteX94" fmla="*/ 11459641 w 18296289"/>
              <a:gd name="connsiteY94" fmla="*/ 10287000 h 10287000"/>
              <a:gd name="connsiteX95" fmla="*/ 11231630 w 18296289"/>
              <a:gd name="connsiteY95" fmla="*/ 10287000 h 10287000"/>
              <a:gd name="connsiteX96" fmla="*/ 11719962 w 18296289"/>
              <a:gd name="connsiteY96" fmla="*/ 2 h 10287000"/>
              <a:gd name="connsiteX97" fmla="*/ 11947973 w 18296289"/>
              <a:gd name="connsiteY97" fmla="*/ 2 h 10287000"/>
              <a:gd name="connsiteX98" fmla="*/ 11947973 w 18296289"/>
              <a:gd name="connsiteY98" fmla="*/ 10287000 h 10287000"/>
              <a:gd name="connsiteX99" fmla="*/ 11719962 w 18296289"/>
              <a:gd name="connsiteY99" fmla="*/ 10287000 h 10287000"/>
              <a:gd name="connsiteX100" fmla="*/ 12208294 w 18296289"/>
              <a:gd name="connsiteY100" fmla="*/ 2 h 10287000"/>
              <a:gd name="connsiteX101" fmla="*/ 12436305 w 18296289"/>
              <a:gd name="connsiteY101" fmla="*/ 2 h 10287000"/>
              <a:gd name="connsiteX102" fmla="*/ 12436305 w 18296289"/>
              <a:gd name="connsiteY102" fmla="*/ 10287000 h 10287000"/>
              <a:gd name="connsiteX103" fmla="*/ 12208294 w 18296289"/>
              <a:gd name="connsiteY103" fmla="*/ 10287000 h 10287000"/>
              <a:gd name="connsiteX104" fmla="*/ 12696626 w 18296289"/>
              <a:gd name="connsiteY104" fmla="*/ 2 h 10287000"/>
              <a:gd name="connsiteX105" fmla="*/ 12924637 w 18296289"/>
              <a:gd name="connsiteY105" fmla="*/ 2 h 10287000"/>
              <a:gd name="connsiteX106" fmla="*/ 12924637 w 18296289"/>
              <a:gd name="connsiteY106" fmla="*/ 10287000 h 10287000"/>
              <a:gd name="connsiteX107" fmla="*/ 12696626 w 18296289"/>
              <a:gd name="connsiteY107" fmla="*/ 10287000 h 10287000"/>
              <a:gd name="connsiteX108" fmla="*/ 13184958 w 18296289"/>
              <a:gd name="connsiteY108" fmla="*/ 2 h 10287000"/>
              <a:gd name="connsiteX109" fmla="*/ 13412969 w 18296289"/>
              <a:gd name="connsiteY109" fmla="*/ 2 h 10287000"/>
              <a:gd name="connsiteX110" fmla="*/ 13412969 w 18296289"/>
              <a:gd name="connsiteY110" fmla="*/ 10287000 h 10287000"/>
              <a:gd name="connsiteX111" fmla="*/ 13184958 w 18296289"/>
              <a:gd name="connsiteY111" fmla="*/ 10287000 h 10287000"/>
              <a:gd name="connsiteX112" fmla="*/ 13673290 w 18296289"/>
              <a:gd name="connsiteY112" fmla="*/ 1 h 10287000"/>
              <a:gd name="connsiteX113" fmla="*/ 13901301 w 18296289"/>
              <a:gd name="connsiteY113" fmla="*/ 1 h 10287000"/>
              <a:gd name="connsiteX114" fmla="*/ 13901301 w 18296289"/>
              <a:gd name="connsiteY114" fmla="*/ 10287000 h 10287000"/>
              <a:gd name="connsiteX115" fmla="*/ 13673290 w 18296289"/>
              <a:gd name="connsiteY115" fmla="*/ 10287000 h 10287000"/>
              <a:gd name="connsiteX116" fmla="*/ 14161622 w 18296289"/>
              <a:gd name="connsiteY116" fmla="*/ 1 h 10287000"/>
              <a:gd name="connsiteX117" fmla="*/ 14389633 w 18296289"/>
              <a:gd name="connsiteY117" fmla="*/ 1 h 10287000"/>
              <a:gd name="connsiteX118" fmla="*/ 14389633 w 18296289"/>
              <a:gd name="connsiteY118" fmla="*/ 10287000 h 10287000"/>
              <a:gd name="connsiteX119" fmla="*/ 14161622 w 18296289"/>
              <a:gd name="connsiteY119" fmla="*/ 10287000 h 10287000"/>
              <a:gd name="connsiteX120" fmla="*/ 14649954 w 18296289"/>
              <a:gd name="connsiteY120" fmla="*/ 1 h 10287000"/>
              <a:gd name="connsiteX121" fmla="*/ 14877965 w 18296289"/>
              <a:gd name="connsiteY121" fmla="*/ 1 h 10287000"/>
              <a:gd name="connsiteX122" fmla="*/ 14877965 w 18296289"/>
              <a:gd name="connsiteY122" fmla="*/ 10287000 h 10287000"/>
              <a:gd name="connsiteX123" fmla="*/ 14649954 w 18296289"/>
              <a:gd name="connsiteY123" fmla="*/ 10287000 h 10287000"/>
              <a:gd name="connsiteX124" fmla="*/ 15138286 w 18296289"/>
              <a:gd name="connsiteY124" fmla="*/ 1 h 10287000"/>
              <a:gd name="connsiteX125" fmla="*/ 15366297 w 18296289"/>
              <a:gd name="connsiteY125" fmla="*/ 1 h 10287000"/>
              <a:gd name="connsiteX126" fmla="*/ 15366297 w 18296289"/>
              <a:gd name="connsiteY126" fmla="*/ 10287000 h 10287000"/>
              <a:gd name="connsiteX127" fmla="*/ 15138286 w 18296289"/>
              <a:gd name="connsiteY127" fmla="*/ 10287000 h 10287000"/>
              <a:gd name="connsiteX128" fmla="*/ 15626618 w 18296289"/>
              <a:gd name="connsiteY128" fmla="*/ 1 h 10287000"/>
              <a:gd name="connsiteX129" fmla="*/ 15854629 w 18296289"/>
              <a:gd name="connsiteY129" fmla="*/ 1 h 10287000"/>
              <a:gd name="connsiteX130" fmla="*/ 15854629 w 18296289"/>
              <a:gd name="connsiteY130" fmla="*/ 10287000 h 10287000"/>
              <a:gd name="connsiteX131" fmla="*/ 15626618 w 18296289"/>
              <a:gd name="connsiteY131" fmla="*/ 10287000 h 10287000"/>
              <a:gd name="connsiteX132" fmla="*/ 16114950 w 18296289"/>
              <a:gd name="connsiteY132" fmla="*/ 1 h 10287000"/>
              <a:gd name="connsiteX133" fmla="*/ 16342961 w 18296289"/>
              <a:gd name="connsiteY133" fmla="*/ 1 h 10287000"/>
              <a:gd name="connsiteX134" fmla="*/ 16342961 w 18296289"/>
              <a:gd name="connsiteY134" fmla="*/ 10287000 h 10287000"/>
              <a:gd name="connsiteX135" fmla="*/ 16114950 w 18296289"/>
              <a:gd name="connsiteY135" fmla="*/ 10287000 h 10287000"/>
              <a:gd name="connsiteX136" fmla="*/ 16603282 w 18296289"/>
              <a:gd name="connsiteY136" fmla="*/ 1 h 10287000"/>
              <a:gd name="connsiteX137" fmla="*/ 16831293 w 18296289"/>
              <a:gd name="connsiteY137" fmla="*/ 1 h 10287000"/>
              <a:gd name="connsiteX138" fmla="*/ 16831293 w 18296289"/>
              <a:gd name="connsiteY138" fmla="*/ 10287000 h 10287000"/>
              <a:gd name="connsiteX139" fmla="*/ 16603282 w 18296289"/>
              <a:gd name="connsiteY139" fmla="*/ 10287000 h 10287000"/>
              <a:gd name="connsiteX140" fmla="*/ 17091615 w 18296289"/>
              <a:gd name="connsiteY140" fmla="*/ 0 h 10287000"/>
              <a:gd name="connsiteX141" fmla="*/ 17319625 w 18296289"/>
              <a:gd name="connsiteY141" fmla="*/ 0 h 10287000"/>
              <a:gd name="connsiteX142" fmla="*/ 17319625 w 18296289"/>
              <a:gd name="connsiteY142" fmla="*/ 10287000 h 10287000"/>
              <a:gd name="connsiteX143" fmla="*/ 17091615 w 18296289"/>
              <a:gd name="connsiteY143" fmla="*/ 10287000 h 10287000"/>
              <a:gd name="connsiteX144" fmla="*/ 17579947 w 18296289"/>
              <a:gd name="connsiteY144" fmla="*/ 0 h 10287000"/>
              <a:gd name="connsiteX145" fmla="*/ 17807957 w 18296289"/>
              <a:gd name="connsiteY145" fmla="*/ 0 h 10287000"/>
              <a:gd name="connsiteX146" fmla="*/ 17807957 w 18296289"/>
              <a:gd name="connsiteY146" fmla="*/ 10287000 h 10287000"/>
              <a:gd name="connsiteX147" fmla="*/ 17579947 w 18296289"/>
              <a:gd name="connsiteY147" fmla="*/ 10287000 h 10287000"/>
              <a:gd name="connsiteX148" fmla="*/ 18068279 w 18296289"/>
              <a:gd name="connsiteY148" fmla="*/ 0 h 10287000"/>
              <a:gd name="connsiteX149" fmla="*/ 18296289 w 18296289"/>
              <a:gd name="connsiteY149" fmla="*/ 0 h 10287000"/>
              <a:gd name="connsiteX150" fmla="*/ 18296289 w 18296289"/>
              <a:gd name="connsiteY150" fmla="*/ 10287000 h 10287000"/>
              <a:gd name="connsiteX151" fmla="*/ 18068279 w 18296289"/>
              <a:gd name="connsiteY151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8296289" h="10287000">
                <a:moveTo>
                  <a:pt x="488332" y="6"/>
                </a:moveTo>
                <a:lnTo>
                  <a:pt x="716342" y="6"/>
                </a:lnTo>
                <a:lnTo>
                  <a:pt x="716342" y="10287000"/>
                </a:lnTo>
                <a:lnTo>
                  <a:pt x="488332" y="10287000"/>
                </a:lnTo>
                <a:close/>
                <a:moveTo>
                  <a:pt x="0" y="6"/>
                </a:moveTo>
                <a:lnTo>
                  <a:pt x="228011" y="6"/>
                </a:lnTo>
                <a:lnTo>
                  <a:pt x="228011" y="10287000"/>
                </a:lnTo>
                <a:lnTo>
                  <a:pt x="0" y="10287000"/>
                </a:lnTo>
                <a:close/>
                <a:moveTo>
                  <a:pt x="976663" y="5"/>
                </a:moveTo>
                <a:lnTo>
                  <a:pt x="1204675" y="5"/>
                </a:lnTo>
                <a:lnTo>
                  <a:pt x="1204675" y="10287000"/>
                </a:lnTo>
                <a:lnTo>
                  <a:pt x="976663" y="10287000"/>
                </a:lnTo>
                <a:close/>
                <a:moveTo>
                  <a:pt x="1464995" y="5"/>
                </a:moveTo>
                <a:lnTo>
                  <a:pt x="1693006" y="5"/>
                </a:lnTo>
                <a:lnTo>
                  <a:pt x="1693006" y="10287000"/>
                </a:lnTo>
                <a:lnTo>
                  <a:pt x="1464995" y="10287000"/>
                </a:lnTo>
                <a:close/>
                <a:moveTo>
                  <a:pt x="1953326" y="5"/>
                </a:moveTo>
                <a:lnTo>
                  <a:pt x="2181338" y="5"/>
                </a:lnTo>
                <a:lnTo>
                  <a:pt x="2181338" y="10287000"/>
                </a:lnTo>
                <a:lnTo>
                  <a:pt x="1953326" y="10287000"/>
                </a:lnTo>
                <a:close/>
                <a:moveTo>
                  <a:pt x="2441658" y="5"/>
                </a:moveTo>
                <a:lnTo>
                  <a:pt x="2669670" y="5"/>
                </a:lnTo>
                <a:lnTo>
                  <a:pt x="2669670" y="10287000"/>
                </a:lnTo>
                <a:lnTo>
                  <a:pt x="2441658" y="10287000"/>
                </a:lnTo>
                <a:close/>
                <a:moveTo>
                  <a:pt x="2929991" y="5"/>
                </a:moveTo>
                <a:lnTo>
                  <a:pt x="3158002" y="5"/>
                </a:lnTo>
                <a:lnTo>
                  <a:pt x="3158002" y="10287000"/>
                </a:lnTo>
                <a:lnTo>
                  <a:pt x="2929991" y="10287000"/>
                </a:lnTo>
                <a:close/>
                <a:moveTo>
                  <a:pt x="3418323" y="5"/>
                </a:moveTo>
                <a:lnTo>
                  <a:pt x="3646334" y="5"/>
                </a:lnTo>
                <a:lnTo>
                  <a:pt x="3646334" y="10287000"/>
                </a:lnTo>
                <a:lnTo>
                  <a:pt x="3418323" y="10287000"/>
                </a:lnTo>
                <a:close/>
                <a:moveTo>
                  <a:pt x="3906655" y="5"/>
                </a:moveTo>
                <a:lnTo>
                  <a:pt x="4134665" y="5"/>
                </a:lnTo>
                <a:lnTo>
                  <a:pt x="4134665" y="10287000"/>
                </a:lnTo>
                <a:lnTo>
                  <a:pt x="3906655" y="10287000"/>
                </a:lnTo>
                <a:close/>
                <a:moveTo>
                  <a:pt x="4394985" y="4"/>
                </a:moveTo>
                <a:lnTo>
                  <a:pt x="4622994" y="4"/>
                </a:lnTo>
                <a:lnTo>
                  <a:pt x="4622994" y="10287000"/>
                </a:lnTo>
                <a:lnTo>
                  <a:pt x="4394985" y="10287000"/>
                </a:lnTo>
                <a:close/>
                <a:moveTo>
                  <a:pt x="4883318" y="4"/>
                </a:moveTo>
                <a:lnTo>
                  <a:pt x="5111327" y="4"/>
                </a:lnTo>
                <a:lnTo>
                  <a:pt x="5111327" y="10287000"/>
                </a:lnTo>
                <a:lnTo>
                  <a:pt x="4883318" y="10287000"/>
                </a:lnTo>
                <a:close/>
                <a:moveTo>
                  <a:pt x="5371649" y="4"/>
                </a:moveTo>
                <a:lnTo>
                  <a:pt x="5599660" y="4"/>
                </a:lnTo>
                <a:lnTo>
                  <a:pt x="5599660" y="10287000"/>
                </a:lnTo>
                <a:lnTo>
                  <a:pt x="5371649" y="10287000"/>
                </a:lnTo>
                <a:close/>
                <a:moveTo>
                  <a:pt x="5859980" y="4"/>
                </a:moveTo>
                <a:lnTo>
                  <a:pt x="6087990" y="4"/>
                </a:lnTo>
                <a:lnTo>
                  <a:pt x="6087990" y="10287000"/>
                </a:lnTo>
                <a:lnTo>
                  <a:pt x="5859980" y="10287000"/>
                </a:lnTo>
                <a:close/>
                <a:moveTo>
                  <a:pt x="6348314" y="4"/>
                </a:moveTo>
                <a:lnTo>
                  <a:pt x="6576324" y="4"/>
                </a:lnTo>
                <a:lnTo>
                  <a:pt x="6576324" y="10287000"/>
                </a:lnTo>
                <a:lnTo>
                  <a:pt x="6348314" y="10287000"/>
                </a:lnTo>
                <a:close/>
                <a:moveTo>
                  <a:pt x="6836644" y="4"/>
                </a:moveTo>
                <a:lnTo>
                  <a:pt x="7064654" y="4"/>
                </a:lnTo>
                <a:lnTo>
                  <a:pt x="7064654" y="10287000"/>
                </a:lnTo>
                <a:lnTo>
                  <a:pt x="6836644" y="10287000"/>
                </a:lnTo>
                <a:close/>
                <a:moveTo>
                  <a:pt x="7324976" y="3"/>
                </a:moveTo>
                <a:lnTo>
                  <a:pt x="7552987" y="3"/>
                </a:lnTo>
                <a:lnTo>
                  <a:pt x="7552987" y="10287000"/>
                </a:lnTo>
                <a:lnTo>
                  <a:pt x="7324976" y="10287000"/>
                </a:lnTo>
                <a:close/>
                <a:moveTo>
                  <a:pt x="7813308" y="3"/>
                </a:moveTo>
                <a:lnTo>
                  <a:pt x="8041318" y="3"/>
                </a:lnTo>
                <a:lnTo>
                  <a:pt x="8041318" y="10287000"/>
                </a:lnTo>
                <a:lnTo>
                  <a:pt x="7813308" y="10287000"/>
                </a:lnTo>
                <a:close/>
                <a:moveTo>
                  <a:pt x="8301639" y="3"/>
                </a:moveTo>
                <a:lnTo>
                  <a:pt x="8529649" y="3"/>
                </a:lnTo>
                <a:lnTo>
                  <a:pt x="8529649" y="10287000"/>
                </a:lnTo>
                <a:lnTo>
                  <a:pt x="8301639" y="10287000"/>
                </a:lnTo>
                <a:close/>
                <a:moveTo>
                  <a:pt x="8789970" y="3"/>
                </a:moveTo>
                <a:lnTo>
                  <a:pt x="9017981" y="3"/>
                </a:lnTo>
                <a:lnTo>
                  <a:pt x="9017981" y="10287000"/>
                </a:lnTo>
                <a:lnTo>
                  <a:pt x="8789970" y="10287000"/>
                </a:lnTo>
                <a:close/>
                <a:moveTo>
                  <a:pt x="9278302" y="3"/>
                </a:moveTo>
                <a:lnTo>
                  <a:pt x="9506313" y="3"/>
                </a:lnTo>
                <a:lnTo>
                  <a:pt x="9506313" y="10287000"/>
                </a:lnTo>
                <a:lnTo>
                  <a:pt x="9278302" y="10287000"/>
                </a:lnTo>
                <a:close/>
                <a:moveTo>
                  <a:pt x="9766634" y="3"/>
                </a:moveTo>
                <a:lnTo>
                  <a:pt x="9994645" y="3"/>
                </a:lnTo>
                <a:lnTo>
                  <a:pt x="9994645" y="10287000"/>
                </a:lnTo>
                <a:lnTo>
                  <a:pt x="9766634" y="10287000"/>
                </a:lnTo>
                <a:close/>
                <a:moveTo>
                  <a:pt x="10254966" y="3"/>
                </a:moveTo>
                <a:lnTo>
                  <a:pt x="10482977" y="3"/>
                </a:lnTo>
                <a:lnTo>
                  <a:pt x="10482977" y="10287000"/>
                </a:lnTo>
                <a:lnTo>
                  <a:pt x="10254966" y="10287000"/>
                </a:lnTo>
                <a:close/>
                <a:moveTo>
                  <a:pt x="10743298" y="2"/>
                </a:moveTo>
                <a:lnTo>
                  <a:pt x="10971309" y="2"/>
                </a:lnTo>
                <a:lnTo>
                  <a:pt x="10971309" y="10287000"/>
                </a:lnTo>
                <a:lnTo>
                  <a:pt x="10743298" y="10287000"/>
                </a:lnTo>
                <a:close/>
                <a:moveTo>
                  <a:pt x="11231630" y="2"/>
                </a:moveTo>
                <a:lnTo>
                  <a:pt x="11459641" y="2"/>
                </a:lnTo>
                <a:lnTo>
                  <a:pt x="11459641" y="10287000"/>
                </a:lnTo>
                <a:lnTo>
                  <a:pt x="11231630" y="10287000"/>
                </a:lnTo>
                <a:close/>
                <a:moveTo>
                  <a:pt x="11719962" y="2"/>
                </a:moveTo>
                <a:lnTo>
                  <a:pt x="11947973" y="2"/>
                </a:lnTo>
                <a:lnTo>
                  <a:pt x="11947973" y="10287000"/>
                </a:lnTo>
                <a:lnTo>
                  <a:pt x="11719962" y="10287000"/>
                </a:lnTo>
                <a:close/>
                <a:moveTo>
                  <a:pt x="12208294" y="2"/>
                </a:moveTo>
                <a:lnTo>
                  <a:pt x="12436305" y="2"/>
                </a:lnTo>
                <a:lnTo>
                  <a:pt x="12436305" y="10287000"/>
                </a:lnTo>
                <a:lnTo>
                  <a:pt x="12208294" y="10287000"/>
                </a:lnTo>
                <a:close/>
                <a:moveTo>
                  <a:pt x="12696626" y="2"/>
                </a:moveTo>
                <a:lnTo>
                  <a:pt x="12924637" y="2"/>
                </a:lnTo>
                <a:lnTo>
                  <a:pt x="12924637" y="10287000"/>
                </a:lnTo>
                <a:lnTo>
                  <a:pt x="12696626" y="10287000"/>
                </a:lnTo>
                <a:close/>
                <a:moveTo>
                  <a:pt x="13184958" y="2"/>
                </a:moveTo>
                <a:lnTo>
                  <a:pt x="13412969" y="2"/>
                </a:lnTo>
                <a:lnTo>
                  <a:pt x="13412969" y="10287000"/>
                </a:lnTo>
                <a:lnTo>
                  <a:pt x="13184958" y="10287000"/>
                </a:lnTo>
                <a:close/>
                <a:moveTo>
                  <a:pt x="13673290" y="1"/>
                </a:moveTo>
                <a:lnTo>
                  <a:pt x="13901301" y="1"/>
                </a:lnTo>
                <a:lnTo>
                  <a:pt x="13901301" y="10287000"/>
                </a:lnTo>
                <a:lnTo>
                  <a:pt x="13673290" y="10287000"/>
                </a:lnTo>
                <a:close/>
                <a:moveTo>
                  <a:pt x="14161622" y="1"/>
                </a:moveTo>
                <a:lnTo>
                  <a:pt x="14389633" y="1"/>
                </a:lnTo>
                <a:lnTo>
                  <a:pt x="14389633" y="10287000"/>
                </a:lnTo>
                <a:lnTo>
                  <a:pt x="14161622" y="10287000"/>
                </a:lnTo>
                <a:close/>
                <a:moveTo>
                  <a:pt x="14649954" y="1"/>
                </a:moveTo>
                <a:lnTo>
                  <a:pt x="14877965" y="1"/>
                </a:lnTo>
                <a:lnTo>
                  <a:pt x="14877965" y="10287000"/>
                </a:lnTo>
                <a:lnTo>
                  <a:pt x="14649954" y="10287000"/>
                </a:lnTo>
                <a:close/>
                <a:moveTo>
                  <a:pt x="15138286" y="1"/>
                </a:moveTo>
                <a:lnTo>
                  <a:pt x="15366297" y="1"/>
                </a:lnTo>
                <a:lnTo>
                  <a:pt x="15366297" y="10287000"/>
                </a:lnTo>
                <a:lnTo>
                  <a:pt x="15138286" y="10287000"/>
                </a:lnTo>
                <a:close/>
                <a:moveTo>
                  <a:pt x="15626618" y="1"/>
                </a:moveTo>
                <a:lnTo>
                  <a:pt x="15854629" y="1"/>
                </a:lnTo>
                <a:lnTo>
                  <a:pt x="15854629" y="10287000"/>
                </a:lnTo>
                <a:lnTo>
                  <a:pt x="15626618" y="10287000"/>
                </a:lnTo>
                <a:close/>
                <a:moveTo>
                  <a:pt x="16114950" y="1"/>
                </a:moveTo>
                <a:lnTo>
                  <a:pt x="16342961" y="1"/>
                </a:lnTo>
                <a:lnTo>
                  <a:pt x="16342961" y="10287000"/>
                </a:lnTo>
                <a:lnTo>
                  <a:pt x="16114950" y="10287000"/>
                </a:lnTo>
                <a:close/>
                <a:moveTo>
                  <a:pt x="16603282" y="1"/>
                </a:moveTo>
                <a:lnTo>
                  <a:pt x="16831293" y="1"/>
                </a:lnTo>
                <a:lnTo>
                  <a:pt x="16831293" y="10287000"/>
                </a:lnTo>
                <a:lnTo>
                  <a:pt x="16603282" y="10287000"/>
                </a:lnTo>
                <a:close/>
                <a:moveTo>
                  <a:pt x="17091615" y="0"/>
                </a:moveTo>
                <a:lnTo>
                  <a:pt x="17319625" y="0"/>
                </a:lnTo>
                <a:lnTo>
                  <a:pt x="17319625" y="10287000"/>
                </a:lnTo>
                <a:lnTo>
                  <a:pt x="17091615" y="10287000"/>
                </a:lnTo>
                <a:close/>
                <a:moveTo>
                  <a:pt x="17579947" y="0"/>
                </a:moveTo>
                <a:lnTo>
                  <a:pt x="17807957" y="0"/>
                </a:lnTo>
                <a:lnTo>
                  <a:pt x="17807957" y="10287000"/>
                </a:lnTo>
                <a:lnTo>
                  <a:pt x="17579947" y="10287000"/>
                </a:lnTo>
                <a:close/>
                <a:moveTo>
                  <a:pt x="18068279" y="0"/>
                </a:moveTo>
                <a:lnTo>
                  <a:pt x="18296289" y="0"/>
                </a:lnTo>
                <a:lnTo>
                  <a:pt x="18296289" y="10287000"/>
                </a:lnTo>
                <a:lnTo>
                  <a:pt x="18068279" y="10287000"/>
                </a:lnTo>
                <a:close/>
              </a:path>
            </a:pathLst>
          </a:custGeom>
          <a:solidFill>
            <a:schemeClr val="accent1">
              <a:lumMod val="9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36F11E1C-D40B-4E44-841A-CDC5A1A8CE5D}"/>
              </a:ext>
            </a:extLst>
          </p:cNvPr>
          <p:cNvSpPr/>
          <p:nvPr userDrawn="1"/>
        </p:nvSpPr>
        <p:spPr>
          <a:xfrm>
            <a:off x="0" y="5670210"/>
            <a:ext cx="12192000" cy="1187791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EAF96E15-0CE0-49CA-8B27-4146CE72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9173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CAD834A1-2664-485F-A4FD-2D93E8FE03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9451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7D04CEC-4D5F-45A7-9E19-734ADBE840F9}"/>
              </a:ext>
            </a:extLst>
          </p:cNvPr>
          <p:cNvSpPr/>
          <p:nvPr userDrawn="1"/>
        </p:nvSpPr>
        <p:spPr>
          <a:xfrm>
            <a:off x="0" y="1016001"/>
            <a:ext cx="12192000" cy="35898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25753" y="463848"/>
            <a:ext cx="11340495" cy="414201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485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215">
            <a:extLst>
              <a:ext uri="{FF2B5EF4-FFF2-40B4-BE49-F238E27FC236}">
                <a16:creationId xmlns="" xmlns:a16="http://schemas.microsoft.com/office/drawing/2014/main" id="{CD7B0E81-B610-4A9D-8254-4298324FFAC9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217" name="Straight Connector 216">
              <a:extLst>
                <a:ext uri="{FF2B5EF4-FFF2-40B4-BE49-F238E27FC236}">
                  <a16:creationId xmlns="" xmlns:a16="http://schemas.microsoft.com/office/drawing/2014/main" id="{E7893C73-8077-4BE1-981D-D4BE31914B05}"/>
                </a:ext>
              </a:extLst>
            </p:cNvPr>
            <p:cNvCxnSpPr>
              <a:cxnSpLocks/>
              <a:stCxn id="280" idx="7"/>
              <a:endCxn id="278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="" xmlns:a16="http://schemas.microsoft.com/office/drawing/2014/main" id="{68C258B3-310A-48E5-BA88-63CA0E07DA1F}"/>
                </a:ext>
              </a:extLst>
            </p:cNvPr>
            <p:cNvCxnSpPr>
              <a:cxnSpLocks/>
              <a:stCxn id="278" idx="4"/>
              <a:endCxn id="297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="" xmlns:a16="http://schemas.microsoft.com/office/drawing/2014/main" id="{00883803-C1B8-48C6-BA64-7F4B323A2CA1}"/>
                </a:ext>
              </a:extLst>
            </p:cNvPr>
            <p:cNvCxnSpPr>
              <a:cxnSpLocks/>
              <a:stCxn id="283" idx="2"/>
              <a:endCxn id="295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="" xmlns:a16="http://schemas.microsoft.com/office/drawing/2014/main" id="{677DCBF3-4B2A-4A40-AAD9-8D2E62B936C9}"/>
                </a:ext>
              </a:extLst>
            </p:cNvPr>
            <p:cNvCxnSpPr>
              <a:cxnSpLocks/>
              <a:stCxn id="297" idx="5"/>
              <a:endCxn id="283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="" xmlns:a16="http://schemas.microsoft.com/office/drawing/2014/main" id="{0344E688-E110-4DFA-8A04-DF20F31191F9}"/>
                </a:ext>
              </a:extLst>
            </p:cNvPr>
            <p:cNvCxnSpPr>
              <a:cxnSpLocks/>
              <a:stCxn id="278" idx="5"/>
              <a:endCxn id="296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="" xmlns:a16="http://schemas.microsoft.com/office/drawing/2014/main" id="{B954AD7E-EAF9-4B74-9463-EB928E832F6D}"/>
                </a:ext>
              </a:extLst>
            </p:cNvPr>
            <p:cNvCxnSpPr>
              <a:cxnSpLocks/>
              <a:stCxn id="283" idx="0"/>
              <a:endCxn id="296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="" xmlns:a16="http://schemas.microsoft.com/office/drawing/2014/main" id="{4919D8ED-4F84-4786-8C31-94762E936944}"/>
                </a:ext>
              </a:extLst>
            </p:cNvPr>
            <p:cNvCxnSpPr>
              <a:cxnSpLocks/>
              <a:stCxn id="297" idx="3"/>
              <a:endCxn id="295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="" xmlns:a16="http://schemas.microsoft.com/office/drawing/2014/main" id="{E0CE6993-6EF1-4911-817C-15059F7186E4}"/>
                </a:ext>
              </a:extLst>
            </p:cNvPr>
            <p:cNvCxnSpPr>
              <a:cxnSpLocks/>
              <a:stCxn id="403" idx="7"/>
              <a:endCxn id="285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="" xmlns:a16="http://schemas.microsoft.com/office/drawing/2014/main" id="{FC5B031C-AEA3-46F7-9BBC-FA4402AAE00A}"/>
                </a:ext>
              </a:extLst>
            </p:cNvPr>
            <p:cNvCxnSpPr>
              <a:cxnSpLocks/>
              <a:stCxn id="283" idx="7"/>
              <a:endCxn id="285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="" xmlns:a16="http://schemas.microsoft.com/office/drawing/2014/main" id="{40E8A078-75E3-43B0-9BF9-97E5BC7B68A3}"/>
                </a:ext>
              </a:extLst>
            </p:cNvPr>
            <p:cNvCxnSpPr>
              <a:cxnSpLocks/>
              <a:stCxn id="282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="" xmlns:a16="http://schemas.microsoft.com/office/drawing/2014/main" id="{C2E27580-0038-4188-8457-52F5720DCD8F}"/>
                </a:ext>
              </a:extLst>
            </p:cNvPr>
            <p:cNvCxnSpPr>
              <a:cxnSpLocks/>
              <a:stCxn id="297" idx="6"/>
              <a:endCxn id="296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="" xmlns:a16="http://schemas.microsoft.com/office/drawing/2014/main" id="{F9C49D04-7BE5-465F-85E8-D376DC89E3EF}"/>
                </a:ext>
              </a:extLst>
            </p:cNvPr>
            <p:cNvCxnSpPr>
              <a:cxnSpLocks/>
              <a:stCxn id="282" idx="0"/>
              <a:endCxn id="295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="" xmlns:a16="http://schemas.microsoft.com/office/drawing/2014/main" id="{5CECAE10-3F58-4B39-8A0A-CA3CFB4CFDBC}"/>
                </a:ext>
              </a:extLst>
            </p:cNvPr>
            <p:cNvCxnSpPr>
              <a:cxnSpLocks/>
              <a:stCxn id="296" idx="6"/>
              <a:endCxn id="285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="" xmlns:a16="http://schemas.microsoft.com/office/drawing/2014/main" id="{A9D2C9EF-1FE7-4DDD-B537-64570F341CE0}"/>
                </a:ext>
              </a:extLst>
            </p:cNvPr>
            <p:cNvCxnSpPr>
              <a:cxnSpLocks/>
              <a:stCxn id="284" idx="0"/>
              <a:endCxn id="285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="" xmlns:a16="http://schemas.microsoft.com/office/drawing/2014/main" id="{59084052-86E8-42FD-9E4F-84B1DB28931E}"/>
                </a:ext>
              </a:extLst>
            </p:cNvPr>
            <p:cNvCxnSpPr>
              <a:cxnSpLocks/>
              <a:stCxn id="287" idx="1"/>
              <a:endCxn id="285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="" xmlns:a16="http://schemas.microsoft.com/office/drawing/2014/main" id="{09CCE289-CECD-4196-8ED0-7B3069B3AAB1}"/>
                </a:ext>
              </a:extLst>
            </p:cNvPr>
            <p:cNvCxnSpPr>
              <a:cxnSpLocks/>
              <a:stCxn id="287" idx="0"/>
              <a:endCxn id="286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="" xmlns:a16="http://schemas.microsoft.com/office/drawing/2014/main" id="{3D459DD2-AD68-420B-B350-7EB3E61ECAFF}"/>
                </a:ext>
              </a:extLst>
            </p:cNvPr>
            <p:cNvCxnSpPr>
              <a:cxnSpLocks/>
              <a:stCxn id="286" idx="2"/>
              <a:endCxn id="285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="" xmlns:a16="http://schemas.microsoft.com/office/drawing/2014/main" id="{DFC84ECD-15D6-4737-86FB-BF1EF9E0981C}"/>
                </a:ext>
              </a:extLst>
            </p:cNvPr>
            <p:cNvCxnSpPr>
              <a:cxnSpLocks/>
              <a:stCxn id="286" idx="7"/>
              <a:endCxn id="426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="" xmlns:a16="http://schemas.microsoft.com/office/drawing/2014/main" id="{C3B44B58-6E74-46F3-BFDD-D07225FD011D}"/>
                </a:ext>
              </a:extLst>
            </p:cNvPr>
            <p:cNvCxnSpPr>
              <a:cxnSpLocks/>
              <a:stCxn id="286" idx="6"/>
              <a:endCxn id="293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="" xmlns:a16="http://schemas.microsoft.com/office/drawing/2014/main" id="{EB9D69D3-BB75-4BA8-9CBC-26D30859BDF9}"/>
                </a:ext>
              </a:extLst>
            </p:cNvPr>
            <p:cNvCxnSpPr>
              <a:cxnSpLocks/>
              <a:stCxn id="293" idx="7"/>
              <a:endCxn id="294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="" xmlns:a16="http://schemas.microsoft.com/office/drawing/2014/main" id="{82392879-260E-4414-AE85-45A19A8827EF}"/>
                </a:ext>
              </a:extLst>
            </p:cNvPr>
            <p:cNvCxnSpPr>
              <a:cxnSpLocks/>
              <a:stCxn id="279" idx="0"/>
              <a:endCxn id="278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="" xmlns:a16="http://schemas.microsoft.com/office/drawing/2014/main" id="{98EC2102-37A1-4C8E-9212-B88F2AFF78DA}"/>
                </a:ext>
              </a:extLst>
            </p:cNvPr>
            <p:cNvCxnSpPr>
              <a:cxnSpLocks/>
              <a:stCxn id="295" idx="2"/>
              <a:endCxn id="279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="" xmlns:a16="http://schemas.microsoft.com/office/drawing/2014/main" id="{CADB3FE8-EC06-4978-955E-7FCA88DE58C2}"/>
                </a:ext>
              </a:extLst>
            </p:cNvPr>
            <p:cNvCxnSpPr>
              <a:cxnSpLocks/>
              <a:stCxn id="282" idx="1"/>
              <a:endCxn id="279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="" xmlns:a16="http://schemas.microsoft.com/office/drawing/2014/main" id="{6B9041CB-79FD-4DEB-983B-7DD05BB3482F}"/>
                </a:ext>
              </a:extLst>
            </p:cNvPr>
            <p:cNvCxnSpPr>
              <a:cxnSpLocks/>
              <a:stCxn id="281" idx="7"/>
              <a:endCxn id="279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="" xmlns:a16="http://schemas.microsoft.com/office/drawing/2014/main" id="{387A0A4B-956F-448F-9EC3-12CC7F0464C4}"/>
                </a:ext>
              </a:extLst>
            </p:cNvPr>
            <p:cNvCxnSpPr>
              <a:cxnSpLocks/>
              <a:stCxn id="280" idx="6"/>
              <a:endCxn id="279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="" xmlns:a16="http://schemas.microsoft.com/office/drawing/2014/main" id="{010338F1-EB1B-401B-B2B6-E850EE8F7A1C}"/>
                </a:ext>
              </a:extLst>
            </p:cNvPr>
            <p:cNvCxnSpPr>
              <a:cxnSpLocks/>
              <a:stCxn id="300" idx="7"/>
              <a:endCxn id="280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="" xmlns:a16="http://schemas.microsoft.com/office/drawing/2014/main" id="{645AAFE0-E646-4104-8441-DF1C589C1DF2}"/>
                </a:ext>
              </a:extLst>
            </p:cNvPr>
            <p:cNvCxnSpPr>
              <a:cxnSpLocks/>
              <a:stCxn id="300" idx="6"/>
              <a:endCxn id="281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="" xmlns:a16="http://schemas.microsoft.com/office/drawing/2014/main" id="{BACFB9E6-46F7-48A5-AD60-45B33C791046}"/>
                </a:ext>
              </a:extLst>
            </p:cNvPr>
            <p:cNvCxnSpPr>
              <a:cxnSpLocks/>
              <a:stCxn id="300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="" xmlns:a16="http://schemas.microsoft.com/office/drawing/2014/main" id="{F78232E1-7B15-4981-9C87-83FDB747C79F}"/>
                </a:ext>
              </a:extLst>
            </p:cNvPr>
            <p:cNvCxnSpPr>
              <a:cxnSpLocks/>
              <a:stCxn id="281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="" xmlns:a16="http://schemas.microsoft.com/office/drawing/2014/main" id="{32439E9B-3AAE-4BCD-A004-1BC2CE9BFFA0}"/>
                </a:ext>
              </a:extLst>
            </p:cNvPr>
            <p:cNvCxnSpPr>
              <a:cxnSpLocks/>
              <a:stCxn id="281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="" xmlns:a16="http://schemas.microsoft.com/office/drawing/2014/main" id="{5A067206-AAEE-45A3-A790-EE2DFDE483C5}"/>
                </a:ext>
              </a:extLst>
            </p:cNvPr>
            <p:cNvCxnSpPr>
              <a:cxnSpLocks/>
              <a:stCxn id="282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="" xmlns:a16="http://schemas.microsoft.com/office/drawing/2014/main" id="{9C0C6BA8-DD13-442C-86C7-E73F726D8199}"/>
                </a:ext>
              </a:extLst>
            </p:cNvPr>
            <p:cNvCxnSpPr>
              <a:cxnSpLocks/>
              <a:stCxn id="281" idx="6"/>
              <a:endCxn id="282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="" xmlns:a16="http://schemas.microsoft.com/office/drawing/2014/main" id="{3D5F6161-D8C2-4FF3-92C9-77489ABBE88A}"/>
                </a:ext>
              </a:extLst>
            </p:cNvPr>
            <p:cNvCxnSpPr>
              <a:cxnSpLocks/>
              <a:stCxn id="282" idx="6"/>
              <a:endCxn id="283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="" xmlns:a16="http://schemas.microsoft.com/office/drawing/2014/main" id="{868FC51A-2C86-45DF-8AFA-92593ABA00A2}"/>
                </a:ext>
              </a:extLst>
            </p:cNvPr>
            <p:cNvCxnSpPr>
              <a:cxnSpLocks/>
              <a:stCxn id="284" idx="2"/>
              <a:endCxn id="283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="" xmlns:a16="http://schemas.microsoft.com/office/drawing/2014/main" id="{FDCD7B18-D953-49D6-B44B-8DAEFD98D1E3}"/>
                </a:ext>
              </a:extLst>
            </p:cNvPr>
            <p:cNvCxnSpPr>
              <a:cxnSpLocks/>
              <a:stCxn id="305" idx="0"/>
              <a:endCxn id="283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="" xmlns:a16="http://schemas.microsoft.com/office/drawing/2014/main" id="{43795FD9-1912-46BD-AC5F-FDC9A9F33B69}"/>
                </a:ext>
              </a:extLst>
            </p:cNvPr>
            <p:cNvCxnSpPr>
              <a:cxnSpLocks/>
              <a:endCxn id="283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="" xmlns:a16="http://schemas.microsoft.com/office/drawing/2014/main" id="{EE812A3C-9383-4E5B-B1DE-E3327DC9DCEE}"/>
                </a:ext>
              </a:extLst>
            </p:cNvPr>
            <p:cNvCxnSpPr>
              <a:cxnSpLocks/>
              <a:stCxn id="305" idx="2"/>
              <a:endCxn id="284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="" xmlns:a16="http://schemas.microsoft.com/office/drawing/2014/main" id="{9A8508C5-716D-4CDC-B678-A6758E398C71}"/>
                </a:ext>
              </a:extLst>
            </p:cNvPr>
            <p:cNvCxnSpPr>
              <a:cxnSpLocks/>
              <a:stCxn id="287" idx="2"/>
              <a:endCxn id="284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="" xmlns:a16="http://schemas.microsoft.com/office/drawing/2014/main" id="{7D3F4BF5-94EA-4DC1-A167-B5BEF787E345}"/>
                </a:ext>
              </a:extLst>
            </p:cNvPr>
            <p:cNvCxnSpPr>
              <a:cxnSpLocks/>
              <a:stCxn id="287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="" xmlns:a16="http://schemas.microsoft.com/office/drawing/2014/main" id="{A8FFC4F5-2AA2-44C5-903D-54DE1D04D69D}"/>
                </a:ext>
              </a:extLst>
            </p:cNvPr>
            <p:cNvCxnSpPr>
              <a:cxnSpLocks/>
              <a:stCxn id="288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="" xmlns:a16="http://schemas.microsoft.com/office/drawing/2014/main" id="{28BE5A43-7505-42CC-97E9-7E70A1E876E5}"/>
                </a:ext>
              </a:extLst>
            </p:cNvPr>
            <p:cNvCxnSpPr>
              <a:cxnSpLocks/>
              <a:stCxn id="288" idx="2"/>
              <a:endCxn id="287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="" xmlns:a16="http://schemas.microsoft.com/office/drawing/2014/main" id="{2A9289CB-2AE8-4943-82A8-9527CE879B43}"/>
                </a:ext>
              </a:extLst>
            </p:cNvPr>
            <p:cNvCxnSpPr>
              <a:cxnSpLocks/>
              <a:stCxn id="293" idx="4"/>
              <a:endCxn id="288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="" xmlns:a16="http://schemas.microsoft.com/office/drawing/2014/main" id="{322A7A70-B072-4125-9E1A-BA3D46AE5772}"/>
                </a:ext>
              </a:extLst>
            </p:cNvPr>
            <p:cNvCxnSpPr>
              <a:cxnSpLocks/>
              <a:stCxn id="292" idx="3"/>
              <a:endCxn id="288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="" xmlns:a16="http://schemas.microsoft.com/office/drawing/2014/main" id="{759896C0-45C9-4D01-8C50-C08934F9602C}"/>
                </a:ext>
              </a:extLst>
            </p:cNvPr>
            <p:cNvCxnSpPr>
              <a:cxnSpLocks/>
              <a:stCxn id="292" idx="2"/>
              <a:endCxn id="293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="" xmlns:a16="http://schemas.microsoft.com/office/drawing/2014/main" id="{D8221D39-0988-4BD8-95BE-88AF63B2890C}"/>
                </a:ext>
              </a:extLst>
            </p:cNvPr>
            <p:cNvCxnSpPr>
              <a:cxnSpLocks/>
              <a:stCxn id="292" idx="1"/>
              <a:endCxn id="294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="" xmlns:a16="http://schemas.microsoft.com/office/drawing/2014/main" id="{E5D692F5-00C0-4A6A-A758-97B0A0AEF3DF}"/>
                </a:ext>
              </a:extLst>
            </p:cNvPr>
            <p:cNvCxnSpPr>
              <a:cxnSpLocks/>
              <a:stCxn id="290" idx="1"/>
              <a:endCxn id="294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="" xmlns:a16="http://schemas.microsoft.com/office/drawing/2014/main" id="{D4855F3D-A600-42F2-AD82-6F1BFA4C93FA}"/>
                </a:ext>
              </a:extLst>
            </p:cNvPr>
            <p:cNvCxnSpPr>
              <a:cxnSpLocks/>
              <a:stCxn id="290" idx="0"/>
              <a:endCxn id="291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="" xmlns:a16="http://schemas.microsoft.com/office/drawing/2014/main" id="{2618BD81-7499-4C74-A73B-527982EC8B66}"/>
                </a:ext>
              </a:extLst>
            </p:cNvPr>
            <p:cNvCxnSpPr>
              <a:cxnSpLocks/>
              <a:stCxn id="362" idx="7"/>
              <a:endCxn id="427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="" xmlns:a16="http://schemas.microsoft.com/office/drawing/2014/main" id="{415858D3-1BF7-4A22-9163-018B60237EEE}"/>
                </a:ext>
              </a:extLst>
            </p:cNvPr>
            <p:cNvCxnSpPr>
              <a:cxnSpLocks/>
              <a:endCxn id="289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="" xmlns:a16="http://schemas.microsoft.com/office/drawing/2014/main" id="{9029EE5B-033F-42D3-BBBF-E7412984ED14}"/>
                </a:ext>
              </a:extLst>
            </p:cNvPr>
            <p:cNvCxnSpPr>
              <a:cxnSpLocks/>
              <a:stCxn id="362" idx="0"/>
              <a:endCxn id="426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="" xmlns:a16="http://schemas.microsoft.com/office/drawing/2014/main" id="{D288CAE0-27FC-4160-85DB-24D1F26CC1BA}"/>
                </a:ext>
              </a:extLst>
            </p:cNvPr>
            <p:cNvCxnSpPr>
              <a:cxnSpLocks/>
              <a:stCxn id="374" idx="0"/>
              <a:endCxn id="425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="" xmlns:a16="http://schemas.microsoft.com/office/drawing/2014/main" id="{F4CB54ED-0F92-4AA1-9C5E-47D93910C07D}"/>
                </a:ext>
              </a:extLst>
            </p:cNvPr>
            <p:cNvCxnSpPr>
              <a:cxnSpLocks/>
              <a:stCxn id="374" idx="1"/>
              <a:endCxn id="291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="" xmlns:a16="http://schemas.microsoft.com/office/drawing/2014/main" id="{0460B3D9-1F2D-420E-9590-EE19B3534F7F}"/>
                </a:ext>
              </a:extLst>
            </p:cNvPr>
            <p:cNvCxnSpPr>
              <a:cxnSpLocks/>
              <a:stCxn id="291" idx="2"/>
              <a:endCxn id="294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="" xmlns:a16="http://schemas.microsoft.com/office/drawing/2014/main" id="{470E3097-6465-4EC3-9ED9-B648E6A7DC7A}"/>
                </a:ext>
              </a:extLst>
            </p:cNvPr>
            <p:cNvCxnSpPr>
              <a:cxnSpLocks/>
              <a:stCxn id="290" idx="2"/>
              <a:endCxn id="292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="" xmlns:a16="http://schemas.microsoft.com/office/drawing/2014/main" id="{05F76776-81A4-4240-B4FF-973AC41CC5C3}"/>
                </a:ext>
              </a:extLst>
            </p:cNvPr>
            <p:cNvCxnSpPr>
              <a:cxnSpLocks/>
              <a:stCxn id="289" idx="1"/>
              <a:endCxn id="292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="" xmlns:a16="http://schemas.microsoft.com/office/drawing/2014/main" id="{7C1E769F-541B-43B2-A1B8-13E0063F9283}"/>
                </a:ext>
              </a:extLst>
            </p:cNvPr>
            <p:cNvCxnSpPr>
              <a:cxnSpLocks/>
              <a:stCxn id="289" idx="3"/>
              <a:endCxn id="306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="" xmlns:a16="http://schemas.microsoft.com/office/drawing/2014/main" id="{A364C1B0-2AAC-4AFD-AEAA-85F644FA7843}"/>
                </a:ext>
              </a:extLst>
            </p:cNvPr>
            <p:cNvCxnSpPr>
              <a:cxnSpLocks/>
              <a:stCxn id="292" idx="4"/>
              <a:endCxn id="306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="" xmlns:a16="http://schemas.microsoft.com/office/drawing/2014/main" id="{DC69A0BA-54EF-4370-B01E-B4A5BF46D544}"/>
                </a:ext>
              </a:extLst>
            </p:cNvPr>
            <p:cNvCxnSpPr>
              <a:cxnSpLocks/>
              <a:stCxn id="288" idx="5"/>
              <a:endCxn id="306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="" xmlns:a16="http://schemas.microsoft.com/office/drawing/2014/main" id="{A53C4522-67C1-4D46-9C9C-495B99DDD1B4}"/>
                </a:ext>
              </a:extLst>
            </p:cNvPr>
            <p:cNvCxnSpPr>
              <a:cxnSpLocks/>
              <a:stCxn id="289" idx="7"/>
              <a:endCxn id="290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="" xmlns:a16="http://schemas.microsoft.com/office/drawing/2014/main" id="{778F57A1-5CDD-455C-B229-B0D597EA68B8}"/>
                </a:ext>
              </a:extLst>
            </p:cNvPr>
            <p:cNvCxnSpPr>
              <a:cxnSpLocks/>
              <a:stCxn id="287" idx="7"/>
              <a:endCxn id="293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="" xmlns:a16="http://schemas.microsoft.com/office/drawing/2014/main" id="{7C15B007-5135-4B21-8D4C-16BA23F649CC}"/>
                </a:ext>
              </a:extLst>
            </p:cNvPr>
            <p:cNvCxnSpPr>
              <a:cxnSpLocks/>
              <a:endCxn id="289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77">
              <a:extLst>
                <a:ext uri="{FF2B5EF4-FFF2-40B4-BE49-F238E27FC236}">
                  <a16:creationId xmlns="" xmlns:a16="http://schemas.microsoft.com/office/drawing/2014/main" id="{2C73B2E8-418D-44C1-99B4-42CB6E71E485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="" xmlns:a16="http://schemas.microsoft.com/office/drawing/2014/main" id="{ABD265EB-C007-43B7-B5D8-12E2F144252A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="" xmlns:a16="http://schemas.microsoft.com/office/drawing/2014/main" id="{116E17A9-C87E-4D32-ACEA-2F2EC0F5AE7C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="" xmlns:a16="http://schemas.microsoft.com/office/drawing/2014/main" id="{017D0F1B-AF12-44F4-91F8-54D65272542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="" xmlns:a16="http://schemas.microsoft.com/office/drawing/2014/main" id="{2DE4F281-C4BA-4DCB-B4C7-E72C8D075BA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="" xmlns:a16="http://schemas.microsoft.com/office/drawing/2014/main" id="{302E38EA-EF2B-433D-A654-AE60CFEF9704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="" xmlns:a16="http://schemas.microsoft.com/office/drawing/2014/main" id="{2BAF3971-D8CA-421F-8713-04074D6B04C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="" xmlns:a16="http://schemas.microsoft.com/office/drawing/2014/main" id="{1246C86C-3891-4253-937B-31AF24C3D380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="" xmlns:a16="http://schemas.microsoft.com/office/drawing/2014/main" id="{B2E361E8-CDE3-42DF-ADE1-8A101094DC34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="" xmlns:a16="http://schemas.microsoft.com/office/drawing/2014/main" id="{193404F7-49BB-489C-A1E4-8A71D325652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="" xmlns:a16="http://schemas.microsoft.com/office/drawing/2014/main" id="{DF9994C2-ABD3-4130-9019-742122A596D8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="" xmlns:a16="http://schemas.microsoft.com/office/drawing/2014/main" id="{1457F310-0108-4C01-ACF3-AB03BC780770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="" xmlns:a16="http://schemas.microsoft.com/office/drawing/2014/main" id="{8134985E-8F9D-4F3B-8182-665D8342C9CD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="" xmlns:a16="http://schemas.microsoft.com/office/drawing/2014/main" id="{ADFCA3EA-B3EA-4706-88A2-039B050E4CE5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="" xmlns:a16="http://schemas.microsoft.com/office/drawing/2014/main" id="{B2FFBCB0-0A6E-4252-81F8-2A0E5E7B35E7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="" xmlns:a16="http://schemas.microsoft.com/office/drawing/2014/main" id="{3317D023-1698-4446-ACD5-6A30F2CD1B22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="" xmlns:a16="http://schemas.microsoft.com/office/drawing/2014/main" id="{108EF3BB-E310-442A-A28C-5635A569132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="" xmlns:a16="http://schemas.microsoft.com/office/drawing/2014/main" id="{208BE4C1-CF0E-4E53-A236-4062F813EC5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="" xmlns:a16="http://schemas.microsoft.com/office/drawing/2014/main" id="{A7349EFE-11F3-445D-84D6-7D0E21EEBC2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="" xmlns:a16="http://schemas.microsoft.com/office/drawing/2014/main" id="{737D6246-531A-4F35-B075-9E99F9D2B7C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8" name="Straight Connector 297">
              <a:extLst>
                <a:ext uri="{FF2B5EF4-FFF2-40B4-BE49-F238E27FC236}">
                  <a16:creationId xmlns="" xmlns:a16="http://schemas.microsoft.com/office/drawing/2014/main" id="{63E73314-425F-4AFB-BF7B-94D1524C2AF2}"/>
                </a:ext>
              </a:extLst>
            </p:cNvPr>
            <p:cNvCxnSpPr>
              <a:cxnSpLocks/>
              <a:stCxn id="297" idx="2"/>
              <a:endCxn id="279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="" xmlns:a16="http://schemas.microsoft.com/office/drawing/2014/main" id="{0ABA7747-C6F2-4B31-AF33-31182F5F10A0}"/>
                </a:ext>
              </a:extLst>
            </p:cNvPr>
            <p:cNvCxnSpPr>
              <a:cxnSpLocks/>
              <a:stCxn id="280" idx="4"/>
              <a:endCxn id="281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99">
              <a:extLst>
                <a:ext uri="{FF2B5EF4-FFF2-40B4-BE49-F238E27FC236}">
                  <a16:creationId xmlns="" xmlns:a16="http://schemas.microsoft.com/office/drawing/2014/main" id="{30985B84-8873-4FD1-9671-C62554D4E9D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1" name="Straight Connector 300">
              <a:extLst>
                <a:ext uri="{FF2B5EF4-FFF2-40B4-BE49-F238E27FC236}">
                  <a16:creationId xmlns="" xmlns:a16="http://schemas.microsoft.com/office/drawing/2014/main" id="{7D974A51-03B6-4D2C-8676-E439A0A3E948}"/>
                </a:ext>
              </a:extLst>
            </p:cNvPr>
            <p:cNvCxnSpPr>
              <a:cxnSpLocks/>
              <a:stCxn id="300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="" xmlns:a16="http://schemas.microsoft.com/office/drawing/2014/main" id="{729DA174-BEBE-4C22-BBA8-9630695B05AA}"/>
                </a:ext>
              </a:extLst>
            </p:cNvPr>
            <p:cNvCxnSpPr>
              <a:cxnSpLocks/>
              <a:stCxn id="300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="" xmlns:a16="http://schemas.microsoft.com/office/drawing/2014/main" id="{17CEDE54-831A-41FC-8837-2EAC2C9284E4}"/>
                </a:ext>
              </a:extLst>
            </p:cNvPr>
            <p:cNvCxnSpPr>
              <a:cxnSpLocks/>
              <a:stCxn id="300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="" xmlns:a16="http://schemas.microsoft.com/office/drawing/2014/main" id="{18B05773-F3A8-4A08-8A39-80DF2FC0D75F}"/>
                </a:ext>
              </a:extLst>
            </p:cNvPr>
            <p:cNvCxnSpPr>
              <a:cxnSpLocks/>
              <a:endCxn id="280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Chord 304">
              <a:extLst>
                <a:ext uri="{FF2B5EF4-FFF2-40B4-BE49-F238E27FC236}">
                  <a16:creationId xmlns="" xmlns:a16="http://schemas.microsoft.com/office/drawing/2014/main" id="{88D040A7-3A6E-4A6F-9929-3F3A11E5B27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Chord 305">
              <a:extLst>
                <a:ext uri="{FF2B5EF4-FFF2-40B4-BE49-F238E27FC236}">
                  <a16:creationId xmlns="" xmlns:a16="http://schemas.microsoft.com/office/drawing/2014/main" id="{D3AD2E65-E325-4CD1-B01C-6B39582B7F9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7" name="Straight Connector 306">
              <a:extLst>
                <a:ext uri="{FF2B5EF4-FFF2-40B4-BE49-F238E27FC236}">
                  <a16:creationId xmlns="" xmlns:a16="http://schemas.microsoft.com/office/drawing/2014/main" id="{A7D9EACA-6DDA-42A0-8443-C2098ADCE1C6}"/>
                </a:ext>
              </a:extLst>
            </p:cNvPr>
            <p:cNvCxnSpPr>
              <a:cxnSpLocks/>
              <a:stCxn id="305" idx="1"/>
              <a:endCxn id="287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="" xmlns:a16="http://schemas.microsoft.com/office/drawing/2014/main" id="{6660B2E9-F059-4486-913A-6831034EE9D5}"/>
                </a:ext>
              </a:extLst>
            </p:cNvPr>
            <p:cNvCxnSpPr>
              <a:cxnSpLocks/>
              <a:endCxn id="359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="" xmlns:a16="http://schemas.microsoft.com/office/drawing/2014/main" id="{7B8AA844-57BD-4179-8FBF-A2270F702808}"/>
                </a:ext>
              </a:extLst>
            </p:cNvPr>
            <p:cNvCxnSpPr>
              <a:cxnSpLocks/>
              <a:endCxn id="374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="" xmlns:a16="http://schemas.microsoft.com/office/drawing/2014/main" id="{A65302F9-A675-442D-9F14-8D17E6E5216E}"/>
                </a:ext>
              </a:extLst>
            </p:cNvPr>
            <p:cNvCxnSpPr>
              <a:cxnSpLocks/>
              <a:stCxn id="359" idx="0"/>
              <a:endCxn id="374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="" xmlns:a16="http://schemas.microsoft.com/office/drawing/2014/main" id="{09C1AA70-8A3F-4BB1-855A-B301E39287CA}"/>
                </a:ext>
              </a:extLst>
            </p:cNvPr>
            <p:cNvCxnSpPr>
              <a:cxnSpLocks/>
              <a:stCxn id="425" idx="2"/>
              <a:endCxn id="361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="" xmlns:a16="http://schemas.microsoft.com/office/drawing/2014/main" id="{8D70AF19-4BD3-41BF-87A8-972550327F7E}"/>
                </a:ext>
              </a:extLst>
            </p:cNvPr>
            <p:cNvCxnSpPr>
              <a:cxnSpLocks/>
              <a:stCxn id="359" idx="7"/>
              <a:endCxn id="361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="" xmlns:a16="http://schemas.microsoft.com/office/drawing/2014/main" id="{45CE9301-FBA3-4ED5-A0C0-3AB948666454}"/>
                </a:ext>
              </a:extLst>
            </p:cNvPr>
            <p:cNvCxnSpPr>
              <a:cxnSpLocks/>
              <a:endCxn id="374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="" xmlns:a16="http://schemas.microsoft.com/office/drawing/2014/main" id="{4139FB64-1147-42D5-A4D0-C076D277E2B7}"/>
                </a:ext>
              </a:extLst>
            </p:cNvPr>
            <p:cNvCxnSpPr>
              <a:cxnSpLocks/>
              <a:stCxn id="374" idx="6"/>
              <a:endCxn id="361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="" xmlns:a16="http://schemas.microsoft.com/office/drawing/2014/main" id="{13BEB394-9BA9-49A6-9CE7-D9AC8238263D}"/>
                </a:ext>
              </a:extLst>
            </p:cNvPr>
            <p:cNvCxnSpPr>
              <a:cxnSpLocks/>
              <a:stCxn id="360" idx="0"/>
              <a:endCxn id="361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="" xmlns:a16="http://schemas.microsoft.com/office/drawing/2014/main" id="{4565783E-9459-4C6D-B867-75E6C707534C}"/>
                </a:ext>
              </a:extLst>
            </p:cNvPr>
            <p:cNvCxnSpPr>
              <a:cxnSpLocks/>
              <a:stCxn id="363" idx="1"/>
              <a:endCxn id="361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="" xmlns:a16="http://schemas.microsoft.com/office/drawing/2014/main" id="{849FBA7E-71A8-4753-9136-1A91EC229C77}"/>
                </a:ext>
              </a:extLst>
            </p:cNvPr>
            <p:cNvCxnSpPr>
              <a:cxnSpLocks/>
              <a:stCxn id="363" idx="0"/>
              <a:endCxn id="362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="" xmlns:a16="http://schemas.microsoft.com/office/drawing/2014/main" id="{F0DA1EA9-EB9A-4F8C-A1E5-E6EE67DEA1F2}"/>
                </a:ext>
              </a:extLst>
            </p:cNvPr>
            <p:cNvCxnSpPr>
              <a:cxnSpLocks/>
              <a:stCxn id="362" idx="2"/>
              <a:endCxn id="361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="" xmlns:a16="http://schemas.microsoft.com/office/drawing/2014/main" id="{D6ECBB5B-B043-401D-B9A4-7570EC3E6304}"/>
                </a:ext>
              </a:extLst>
            </p:cNvPr>
            <p:cNvCxnSpPr>
              <a:cxnSpLocks/>
              <a:stCxn id="362" idx="7"/>
              <a:endCxn id="370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="" xmlns:a16="http://schemas.microsoft.com/office/drawing/2014/main" id="{E778DF75-C92A-4794-8F8F-5E3CC206A7DE}"/>
                </a:ext>
              </a:extLst>
            </p:cNvPr>
            <p:cNvCxnSpPr>
              <a:cxnSpLocks/>
              <a:stCxn id="362" idx="6"/>
              <a:endCxn id="369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="" xmlns:a16="http://schemas.microsoft.com/office/drawing/2014/main" id="{15545D1D-9741-40EE-B757-3637A308ED06}"/>
                </a:ext>
              </a:extLst>
            </p:cNvPr>
            <p:cNvCxnSpPr>
              <a:cxnSpLocks/>
              <a:stCxn id="369" idx="7"/>
              <a:endCxn id="370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="" xmlns:a16="http://schemas.microsoft.com/office/drawing/2014/main" id="{991CA565-3B8F-4F51-BB2F-83FF27815C00}"/>
                </a:ext>
              </a:extLst>
            </p:cNvPr>
            <p:cNvCxnSpPr>
              <a:cxnSpLocks/>
              <a:stCxn id="426" idx="1"/>
              <a:endCxn id="361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="" xmlns:a16="http://schemas.microsoft.com/office/drawing/2014/main" id="{E8081D33-2B4D-4625-B2B1-572E65DDA168}"/>
                </a:ext>
              </a:extLst>
            </p:cNvPr>
            <p:cNvCxnSpPr>
              <a:cxnSpLocks/>
              <a:endCxn id="359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="" xmlns:a16="http://schemas.microsoft.com/office/drawing/2014/main" id="{8BF51E69-B89B-47C4-B542-D8826A252A28}"/>
                </a:ext>
              </a:extLst>
            </p:cNvPr>
            <p:cNvCxnSpPr>
              <a:cxnSpLocks/>
              <a:stCxn id="360" idx="2"/>
              <a:endCxn id="359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="" xmlns:a16="http://schemas.microsoft.com/office/drawing/2014/main" id="{F687AFEB-BF27-4F19-8E6C-E05412A14F33}"/>
                </a:ext>
              </a:extLst>
            </p:cNvPr>
            <p:cNvCxnSpPr>
              <a:cxnSpLocks/>
              <a:stCxn id="375" idx="0"/>
              <a:endCxn id="359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="" xmlns:a16="http://schemas.microsoft.com/office/drawing/2014/main" id="{C16894BC-924D-460C-B726-294E02661D7A}"/>
                </a:ext>
              </a:extLst>
            </p:cNvPr>
            <p:cNvCxnSpPr>
              <a:cxnSpLocks/>
              <a:endCxn id="359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="" xmlns:a16="http://schemas.microsoft.com/office/drawing/2014/main" id="{8A3F03CC-F10B-4191-ADB1-9F43DE0BC29B}"/>
                </a:ext>
              </a:extLst>
            </p:cNvPr>
            <p:cNvCxnSpPr>
              <a:cxnSpLocks/>
              <a:stCxn id="375" idx="2"/>
              <a:endCxn id="360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="" xmlns:a16="http://schemas.microsoft.com/office/drawing/2014/main" id="{9716A65A-6A75-41DB-A73A-9480C05F6563}"/>
                </a:ext>
              </a:extLst>
            </p:cNvPr>
            <p:cNvCxnSpPr>
              <a:cxnSpLocks/>
              <a:stCxn id="363" idx="2"/>
              <a:endCxn id="360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="" xmlns:a16="http://schemas.microsoft.com/office/drawing/2014/main" id="{F6DD599F-23E8-4EDC-BDFE-919BDB4933F0}"/>
                </a:ext>
              </a:extLst>
            </p:cNvPr>
            <p:cNvCxnSpPr>
              <a:cxnSpLocks/>
              <a:stCxn id="363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="" xmlns:a16="http://schemas.microsoft.com/office/drawing/2014/main" id="{C1ECACA0-B229-4FE8-A6C9-9F0EDF09A1DB}"/>
                </a:ext>
              </a:extLst>
            </p:cNvPr>
            <p:cNvCxnSpPr>
              <a:cxnSpLocks/>
              <a:stCxn id="364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="" xmlns:a16="http://schemas.microsoft.com/office/drawing/2014/main" id="{33EB8B8C-754D-4AFC-A330-2F213E109C3C}"/>
                </a:ext>
              </a:extLst>
            </p:cNvPr>
            <p:cNvCxnSpPr>
              <a:cxnSpLocks/>
              <a:stCxn id="364" idx="2"/>
              <a:endCxn id="363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="" xmlns:a16="http://schemas.microsoft.com/office/drawing/2014/main" id="{25F2346F-C643-4C11-8698-7053A69D12E3}"/>
                </a:ext>
              </a:extLst>
            </p:cNvPr>
            <p:cNvCxnSpPr>
              <a:cxnSpLocks/>
              <a:stCxn id="369" idx="4"/>
              <a:endCxn id="364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="" xmlns:a16="http://schemas.microsoft.com/office/drawing/2014/main" id="{4F95FE23-F315-46DA-84BC-BE48AF04153F}"/>
                </a:ext>
              </a:extLst>
            </p:cNvPr>
            <p:cNvCxnSpPr>
              <a:cxnSpLocks/>
              <a:stCxn id="368" idx="3"/>
              <a:endCxn id="364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="" xmlns:a16="http://schemas.microsoft.com/office/drawing/2014/main" id="{E4A9082D-A2C4-4995-BB67-03E747E7AC25}"/>
                </a:ext>
              </a:extLst>
            </p:cNvPr>
            <p:cNvCxnSpPr>
              <a:cxnSpLocks/>
              <a:stCxn id="368" idx="2"/>
              <a:endCxn id="369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="" xmlns:a16="http://schemas.microsoft.com/office/drawing/2014/main" id="{0FAB7A54-2D0F-4982-AF53-42A2BC1958A8}"/>
                </a:ext>
              </a:extLst>
            </p:cNvPr>
            <p:cNvCxnSpPr>
              <a:cxnSpLocks/>
              <a:stCxn id="368" idx="1"/>
              <a:endCxn id="370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="" xmlns:a16="http://schemas.microsoft.com/office/drawing/2014/main" id="{A1FC95DE-C05E-45BE-8192-6182952A6BE7}"/>
                </a:ext>
              </a:extLst>
            </p:cNvPr>
            <p:cNvCxnSpPr>
              <a:cxnSpLocks/>
              <a:stCxn id="366" idx="1"/>
              <a:endCxn id="370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="" xmlns:a16="http://schemas.microsoft.com/office/drawing/2014/main" id="{33B2176B-8B8B-48F8-8147-D0C071202A40}"/>
                </a:ext>
              </a:extLst>
            </p:cNvPr>
            <p:cNvCxnSpPr>
              <a:cxnSpLocks/>
              <a:stCxn id="366" idx="0"/>
              <a:endCxn id="367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="" xmlns:a16="http://schemas.microsoft.com/office/drawing/2014/main" id="{9B44FC8B-3DFC-4B10-B9AE-62ED02202754}"/>
                </a:ext>
              </a:extLst>
            </p:cNvPr>
            <p:cNvCxnSpPr>
              <a:cxnSpLocks/>
              <a:stCxn id="372" idx="0"/>
              <a:endCxn id="371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="" xmlns:a16="http://schemas.microsoft.com/office/drawing/2014/main" id="{35CB26D1-60B0-4A9B-9D15-879C86B9C4C5}"/>
                </a:ext>
              </a:extLst>
            </p:cNvPr>
            <p:cNvCxnSpPr>
              <a:cxnSpLocks/>
              <a:stCxn id="400" idx="7"/>
              <a:endCxn id="371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="" xmlns:a16="http://schemas.microsoft.com/office/drawing/2014/main" id="{6AAC7601-2F4E-46EA-8236-299800AD6ACE}"/>
                </a:ext>
              </a:extLst>
            </p:cNvPr>
            <p:cNvCxnSpPr>
              <a:cxnSpLocks/>
              <a:endCxn id="372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="" xmlns:a16="http://schemas.microsoft.com/office/drawing/2014/main" id="{A72E4E7D-CA7C-4E08-A968-6DEF5D7A4E7A}"/>
                </a:ext>
              </a:extLst>
            </p:cNvPr>
            <p:cNvCxnSpPr>
              <a:cxnSpLocks/>
              <a:stCxn id="399" idx="5"/>
              <a:endCxn id="373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="" xmlns:a16="http://schemas.microsoft.com/office/drawing/2014/main" id="{229E5EE9-E15F-491A-BC23-4F8802106BA7}"/>
                </a:ext>
              </a:extLst>
            </p:cNvPr>
            <p:cNvCxnSpPr>
              <a:cxnSpLocks/>
              <a:endCxn id="373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="" xmlns:a16="http://schemas.microsoft.com/office/drawing/2014/main" id="{997E4CC0-4F14-4E11-AC28-B27FB12CC1DC}"/>
                </a:ext>
              </a:extLst>
            </p:cNvPr>
            <p:cNvCxnSpPr>
              <a:cxnSpLocks/>
              <a:stCxn id="373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="" xmlns:a16="http://schemas.microsoft.com/office/drawing/2014/main" id="{3E2C50E3-C44F-4846-A66B-7853A4028A65}"/>
                </a:ext>
              </a:extLst>
            </p:cNvPr>
            <p:cNvCxnSpPr>
              <a:cxnSpLocks/>
              <a:stCxn id="373" idx="3"/>
              <a:endCxn id="365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="" xmlns:a16="http://schemas.microsoft.com/office/drawing/2014/main" id="{691F21CB-DF67-4B69-931C-405D3B1011A8}"/>
                </a:ext>
              </a:extLst>
            </p:cNvPr>
            <p:cNvCxnSpPr>
              <a:cxnSpLocks/>
              <a:stCxn id="373" idx="1"/>
              <a:endCxn id="366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="" xmlns:a16="http://schemas.microsoft.com/office/drawing/2014/main" id="{31C1FAE9-20BF-4ACB-8229-64F8BFFF0A6C}"/>
                </a:ext>
              </a:extLst>
            </p:cNvPr>
            <p:cNvCxnSpPr>
              <a:cxnSpLocks/>
              <a:stCxn id="372" idx="2"/>
              <a:endCxn id="366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="" xmlns:a16="http://schemas.microsoft.com/office/drawing/2014/main" id="{A4F8C258-9B9B-4BF4-B5A2-E8167E1BA0B5}"/>
                </a:ext>
              </a:extLst>
            </p:cNvPr>
            <p:cNvCxnSpPr>
              <a:cxnSpLocks/>
              <a:stCxn id="371" idx="3"/>
              <a:endCxn id="366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="" xmlns:a16="http://schemas.microsoft.com/office/drawing/2014/main" id="{C78A8156-0A86-431E-9CD1-7C38E48EBB31}"/>
                </a:ext>
              </a:extLst>
            </p:cNvPr>
            <p:cNvCxnSpPr>
              <a:cxnSpLocks/>
              <a:stCxn id="371" idx="2"/>
              <a:endCxn id="367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="" xmlns:a16="http://schemas.microsoft.com/office/drawing/2014/main" id="{8841E652-D612-4A06-8589-D625D4482440}"/>
                </a:ext>
              </a:extLst>
            </p:cNvPr>
            <p:cNvCxnSpPr>
              <a:cxnSpLocks/>
              <a:stCxn id="367" idx="1"/>
              <a:endCxn id="370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="" xmlns:a16="http://schemas.microsoft.com/office/drawing/2014/main" id="{1A3ED03B-88EE-4AC2-8622-3B3FAAE6FE84}"/>
                </a:ext>
              </a:extLst>
            </p:cNvPr>
            <p:cNvCxnSpPr>
              <a:cxnSpLocks/>
              <a:stCxn id="366" idx="2"/>
              <a:endCxn id="368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="" xmlns:a16="http://schemas.microsoft.com/office/drawing/2014/main" id="{C2A8D3C0-90DF-48ED-A358-3CFAFD9C18F8}"/>
                </a:ext>
              </a:extLst>
            </p:cNvPr>
            <p:cNvCxnSpPr>
              <a:cxnSpLocks/>
              <a:stCxn id="365" idx="1"/>
              <a:endCxn id="368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="" xmlns:a16="http://schemas.microsoft.com/office/drawing/2014/main" id="{D98319B2-B324-42B8-BED1-3079085AA7C5}"/>
                </a:ext>
              </a:extLst>
            </p:cNvPr>
            <p:cNvCxnSpPr>
              <a:cxnSpLocks/>
              <a:stCxn id="365" idx="3"/>
              <a:endCxn id="376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="" xmlns:a16="http://schemas.microsoft.com/office/drawing/2014/main" id="{B96FD94C-F95B-406D-833C-70E89A577351}"/>
                </a:ext>
              </a:extLst>
            </p:cNvPr>
            <p:cNvCxnSpPr>
              <a:cxnSpLocks/>
              <a:stCxn id="368" idx="4"/>
              <a:endCxn id="376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="" xmlns:a16="http://schemas.microsoft.com/office/drawing/2014/main" id="{E8D2DFFE-9FB5-44A7-A03E-5D364C50084B}"/>
                </a:ext>
              </a:extLst>
            </p:cNvPr>
            <p:cNvCxnSpPr>
              <a:cxnSpLocks/>
              <a:stCxn id="364" idx="5"/>
              <a:endCxn id="376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="" xmlns:a16="http://schemas.microsoft.com/office/drawing/2014/main" id="{C9A54D6E-CF38-4F1A-B8A0-48335FC16AC1}"/>
                </a:ext>
              </a:extLst>
            </p:cNvPr>
            <p:cNvCxnSpPr>
              <a:cxnSpLocks/>
              <a:stCxn id="365" idx="7"/>
              <a:endCxn id="366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="" xmlns:a16="http://schemas.microsoft.com/office/drawing/2014/main" id="{8E8D7C8A-9B6A-477E-8C4D-70627AD71626}"/>
                </a:ext>
              </a:extLst>
            </p:cNvPr>
            <p:cNvCxnSpPr>
              <a:cxnSpLocks/>
              <a:stCxn id="363" idx="7"/>
              <a:endCxn id="369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="" xmlns:a16="http://schemas.microsoft.com/office/drawing/2014/main" id="{62F84021-BAE9-44E2-BD21-CF965A4908F0}"/>
                </a:ext>
              </a:extLst>
            </p:cNvPr>
            <p:cNvCxnSpPr>
              <a:cxnSpLocks/>
              <a:endCxn id="365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="" xmlns:a16="http://schemas.microsoft.com/office/drawing/2014/main" id="{7C27ACC5-BEAA-4AEA-A77F-37AEDC14C7D8}"/>
                </a:ext>
              </a:extLst>
            </p:cNvPr>
            <p:cNvCxnSpPr>
              <a:cxnSpLocks/>
              <a:stCxn id="373" idx="7"/>
              <a:endCxn id="372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Oval 358">
              <a:extLst>
                <a:ext uri="{FF2B5EF4-FFF2-40B4-BE49-F238E27FC236}">
                  <a16:creationId xmlns="" xmlns:a16="http://schemas.microsoft.com/office/drawing/2014/main" id="{878CA2A1-BF16-4997-97C6-09A7044BD605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="" xmlns:a16="http://schemas.microsoft.com/office/drawing/2014/main" id="{8BDC6344-A5EB-4835-8A96-AB878D02E68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="" xmlns:a16="http://schemas.microsoft.com/office/drawing/2014/main" id="{BB3CA4F0-B791-4FE4-919C-7796B5871CDE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="" xmlns:a16="http://schemas.microsoft.com/office/drawing/2014/main" id="{74D9D970-39EC-4123-8B8B-A597B09D830E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="" xmlns:a16="http://schemas.microsoft.com/office/drawing/2014/main" id="{540DB0C9-D8BE-4B4F-ABE4-31455BD44A3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="" xmlns:a16="http://schemas.microsoft.com/office/drawing/2014/main" id="{1B79F4E3-63CA-48EE-A2E4-9BD0B7F82D80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="" xmlns:a16="http://schemas.microsoft.com/office/drawing/2014/main" id="{EBBF5F20-8A76-4248-B7CA-9B6C23D82793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="" xmlns:a16="http://schemas.microsoft.com/office/drawing/2014/main" id="{8EAD3832-92E6-437F-A075-EA04BB5E0854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="" xmlns:a16="http://schemas.microsoft.com/office/drawing/2014/main" id="{9962974A-BB1C-4676-BCAF-E0F7A0109EC9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="" xmlns:a16="http://schemas.microsoft.com/office/drawing/2014/main" id="{0934823F-100D-47ED-BFD9-B8B07B4E245B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="" xmlns:a16="http://schemas.microsoft.com/office/drawing/2014/main" id="{2FAFA5E5-67D4-4E82-9619-0602BBA89A97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="" xmlns:a16="http://schemas.microsoft.com/office/drawing/2014/main" id="{F95C1264-A030-4F74-B615-A9E09B68ACF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="" xmlns:a16="http://schemas.microsoft.com/office/drawing/2014/main" id="{4FF2E79E-B3ED-4BA3-B4C4-2DC228226E52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="" xmlns:a16="http://schemas.microsoft.com/office/drawing/2014/main" id="{0266AC30-B4CA-4DD4-B8F7-115F431C35F2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="" xmlns:a16="http://schemas.microsoft.com/office/drawing/2014/main" id="{D6DB7E34-1C9A-430B-BAA1-CAA7C58A06F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="" xmlns:a16="http://schemas.microsoft.com/office/drawing/2014/main" id="{6E7B2507-78A0-4766-96A4-89BFB08788B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Chord 374">
              <a:extLst>
                <a:ext uri="{FF2B5EF4-FFF2-40B4-BE49-F238E27FC236}">
                  <a16:creationId xmlns="" xmlns:a16="http://schemas.microsoft.com/office/drawing/2014/main" id="{6756C758-72BF-4B7E-AD64-D3DEDEAFAAE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Chord 375">
              <a:extLst>
                <a:ext uri="{FF2B5EF4-FFF2-40B4-BE49-F238E27FC236}">
                  <a16:creationId xmlns="" xmlns:a16="http://schemas.microsoft.com/office/drawing/2014/main" id="{3E2EF3D9-A3E0-476A-A92C-620D147A54B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7" name="Straight Connector 376">
              <a:extLst>
                <a:ext uri="{FF2B5EF4-FFF2-40B4-BE49-F238E27FC236}">
                  <a16:creationId xmlns="" xmlns:a16="http://schemas.microsoft.com/office/drawing/2014/main" id="{8C1BDA46-F9CF-405E-B1F8-DB453D70DF55}"/>
                </a:ext>
              </a:extLst>
            </p:cNvPr>
            <p:cNvCxnSpPr>
              <a:cxnSpLocks/>
              <a:stCxn id="375" idx="1"/>
              <a:endCxn id="363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="" xmlns:a16="http://schemas.microsoft.com/office/drawing/2014/main" id="{D8538BDB-906F-439F-8D0A-D679C9FB6DDE}"/>
                </a:ext>
              </a:extLst>
            </p:cNvPr>
            <p:cNvCxnSpPr>
              <a:cxnSpLocks/>
              <a:stCxn id="397" idx="6"/>
              <a:endCxn id="371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="" xmlns:a16="http://schemas.microsoft.com/office/drawing/2014/main" id="{BFAF05BF-B4FA-4BA1-B38C-5040819920C4}"/>
                </a:ext>
              </a:extLst>
            </p:cNvPr>
            <p:cNvCxnSpPr>
              <a:cxnSpLocks/>
              <a:stCxn id="394" idx="4"/>
              <a:endCxn id="400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="" xmlns:a16="http://schemas.microsoft.com/office/drawing/2014/main" id="{B48E4104-5B5A-4084-AE95-50E121B2C6A2}"/>
                </a:ext>
              </a:extLst>
            </p:cNvPr>
            <p:cNvCxnSpPr>
              <a:cxnSpLocks/>
              <a:stCxn id="400" idx="4"/>
              <a:endCxn id="399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="" xmlns:a16="http://schemas.microsoft.com/office/drawing/2014/main" id="{94A42C92-870A-40B6-B1D0-FAACCDF175CC}"/>
                </a:ext>
              </a:extLst>
            </p:cNvPr>
            <p:cNvCxnSpPr>
              <a:cxnSpLocks/>
              <a:stCxn id="398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="" xmlns:a16="http://schemas.microsoft.com/office/drawing/2014/main" id="{35521C61-4F00-4DE2-A5FE-E1964E75D36D}"/>
                </a:ext>
              </a:extLst>
            </p:cNvPr>
            <p:cNvCxnSpPr>
              <a:cxnSpLocks/>
              <a:stCxn id="398" idx="0"/>
              <a:endCxn id="399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="" xmlns:a16="http://schemas.microsoft.com/office/drawing/2014/main" id="{A1D8D2D0-30D2-4EEA-A8CA-8E476929E7C2}"/>
                </a:ext>
              </a:extLst>
            </p:cNvPr>
            <p:cNvCxnSpPr>
              <a:cxnSpLocks/>
              <a:stCxn id="408" idx="1"/>
              <a:endCxn id="394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="" xmlns:a16="http://schemas.microsoft.com/office/drawing/2014/main" id="{1225D5A2-73D1-497E-922B-4C790347414B}"/>
                </a:ext>
              </a:extLst>
            </p:cNvPr>
            <p:cNvCxnSpPr>
              <a:cxnSpLocks/>
              <a:stCxn id="399" idx="2"/>
              <a:endCxn id="408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="" xmlns:a16="http://schemas.microsoft.com/office/drawing/2014/main" id="{EA54123A-E710-434C-BE12-7C9F412AB917}"/>
                </a:ext>
              </a:extLst>
            </p:cNvPr>
            <p:cNvCxnSpPr>
              <a:cxnSpLocks/>
              <a:stCxn id="398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="" xmlns:a16="http://schemas.microsoft.com/office/drawing/2014/main" id="{A05C7F84-C23C-4A1C-8F2F-772AC8FCE992}"/>
                </a:ext>
              </a:extLst>
            </p:cNvPr>
            <p:cNvCxnSpPr>
              <a:cxnSpLocks/>
              <a:stCxn id="371" idx="1"/>
              <a:endCxn id="278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="" xmlns:a16="http://schemas.microsoft.com/office/drawing/2014/main" id="{2DD35B3D-BA7F-46E0-8723-E3631B08652C}"/>
                </a:ext>
              </a:extLst>
            </p:cNvPr>
            <p:cNvCxnSpPr>
              <a:cxnSpLocks/>
              <a:stCxn id="396" idx="6"/>
              <a:endCxn id="395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="" xmlns:a16="http://schemas.microsoft.com/office/drawing/2014/main" id="{91A646F6-823B-4C58-9AA7-1D1D5C1203E1}"/>
                </a:ext>
              </a:extLst>
            </p:cNvPr>
            <p:cNvCxnSpPr>
              <a:cxnSpLocks/>
              <a:stCxn id="394" idx="7"/>
              <a:endCxn id="396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="" xmlns:a16="http://schemas.microsoft.com/office/drawing/2014/main" id="{6D46DAEA-09F6-492D-B8E0-A21B47CAA28A}"/>
                </a:ext>
              </a:extLst>
            </p:cNvPr>
            <p:cNvCxnSpPr>
              <a:cxnSpLocks/>
              <a:stCxn id="394" idx="5"/>
              <a:endCxn id="397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="" xmlns:a16="http://schemas.microsoft.com/office/drawing/2014/main" id="{ED2E067B-71A9-49B0-8D1F-1835CFAA3B01}"/>
                </a:ext>
              </a:extLst>
            </p:cNvPr>
            <p:cNvCxnSpPr>
              <a:cxnSpLocks/>
              <a:stCxn id="395" idx="3"/>
              <a:endCxn id="397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="" xmlns:a16="http://schemas.microsoft.com/office/drawing/2014/main" id="{98826402-6BFE-4BED-BD3C-DCA8D2F95726}"/>
                </a:ext>
              </a:extLst>
            </p:cNvPr>
            <p:cNvCxnSpPr>
              <a:cxnSpLocks/>
              <a:stCxn id="397" idx="4"/>
              <a:endCxn id="400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="" xmlns:a16="http://schemas.microsoft.com/office/drawing/2014/main" id="{4283BC04-5A9A-4998-94C5-677EC4F54078}"/>
                </a:ext>
              </a:extLst>
            </p:cNvPr>
            <p:cNvCxnSpPr>
              <a:cxnSpLocks/>
              <a:stCxn id="373" idx="2"/>
              <a:endCxn id="398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="" xmlns:a16="http://schemas.microsoft.com/office/drawing/2014/main" id="{E76897A9-35C0-4407-BE22-65984E82A18C}"/>
                </a:ext>
              </a:extLst>
            </p:cNvPr>
            <p:cNvCxnSpPr>
              <a:cxnSpLocks/>
              <a:endCxn id="398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Oval 393">
              <a:extLst>
                <a:ext uri="{FF2B5EF4-FFF2-40B4-BE49-F238E27FC236}">
                  <a16:creationId xmlns="" xmlns:a16="http://schemas.microsoft.com/office/drawing/2014/main" id="{8132CE5B-EA5A-47E5-B63D-469CDC8D6889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="" xmlns:a16="http://schemas.microsoft.com/office/drawing/2014/main" id="{6F9BCDB4-C474-4F0A-A936-26A99DA5496F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="" xmlns:a16="http://schemas.microsoft.com/office/drawing/2014/main" id="{576861BB-37F7-4F1E-8C75-87CB8BE4F22A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="" xmlns:a16="http://schemas.microsoft.com/office/drawing/2014/main" id="{B011BB99-8702-4FF4-97F0-7C799968985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="" xmlns:a16="http://schemas.microsoft.com/office/drawing/2014/main" id="{294BEE3B-8B5E-4CE4-9BEE-156B358F9C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="" xmlns:a16="http://schemas.microsoft.com/office/drawing/2014/main" id="{4BCDBE67-7D49-4203-ABB7-93E821083C6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="" xmlns:a16="http://schemas.microsoft.com/office/drawing/2014/main" id="{DB377BA2-695F-4614-9E71-1DD05273C5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1" name="Straight Connector 400">
              <a:extLst>
                <a:ext uri="{FF2B5EF4-FFF2-40B4-BE49-F238E27FC236}">
                  <a16:creationId xmlns="" xmlns:a16="http://schemas.microsoft.com/office/drawing/2014/main" id="{7A3D84BE-297F-4721-916A-0E1CBC17BB70}"/>
                </a:ext>
              </a:extLst>
            </p:cNvPr>
            <p:cNvCxnSpPr>
              <a:cxnSpLocks/>
              <a:stCxn id="400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="" xmlns:a16="http://schemas.microsoft.com/office/drawing/2014/main" id="{314C23E8-9A40-4122-9EAA-F8CB0E8D61E2}"/>
                </a:ext>
              </a:extLst>
            </p:cNvPr>
            <p:cNvCxnSpPr>
              <a:cxnSpLocks/>
              <a:stCxn id="396" idx="4"/>
              <a:endCxn id="397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3" name="Oval 402">
              <a:extLst>
                <a:ext uri="{FF2B5EF4-FFF2-40B4-BE49-F238E27FC236}">
                  <a16:creationId xmlns="" xmlns:a16="http://schemas.microsoft.com/office/drawing/2014/main" id="{E9B3E96D-BA3E-4DE3-AA50-A7A486F4CCE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4" name="Straight Connector 403">
              <a:extLst>
                <a:ext uri="{FF2B5EF4-FFF2-40B4-BE49-F238E27FC236}">
                  <a16:creationId xmlns="" xmlns:a16="http://schemas.microsoft.com/office/drawing/2014/main" id="{3DEC9911-F288-48D9-8191-DDCCAB238BD7}"/>
                </a:ext>
              </a:extLst>
            </p:cNvPr>
            <p:cNvCxnSpPr>
              <a:cxnSpLocks/>
              <a:stCxn id="403" idx="3"/>
              <a:endCxn id="367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="" xmlns:a16="http://schemas.microsoft.com/office/drawing/2014/main" id="{F1417A49-79DF-40F5-AE11-4693B48CB778}"/>
                </a:ext>
              </a:extLst>
            </p:cNvPr>
            <p:cNvCxnSpPr>
              <a:cxnSpLocks/>
              <a:stCxn id="403" idx="2"/>
              <a:endCxn id="278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="" xmlns:a16="http://schemas.microsoft.com/office/drawing/2014/main" id="{322CA76D-BB52-4635-A4B3-C8FC23584246}"/>
                </a:ext>
              </a:extLst>
            </p:cNvPr>
            <p:cNvCxnSpPr>
              <a:cxnSpLocks/>
              <a:stCxn id="396" idx="7"/>
              <a:endCxn id="280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="" xmlns:a16="http://schemas.microsoft.com/office/drawing/2014/main" id="{2D35160C-A84B-4747-9CB3-1522E289FBD5}"/>
                </a:ext>
              </a:extLst>
            </p:cNvPr>
            <p:cNvCxnSpPr>
              <a:cxnSpLocks/>
              <a:endCxn id="396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Chord 407">
              <a:extLst>
                <a:ext uri="{FF2B5EF4-FFF2-40B4-BE49-F238E27FC236}">
                  <a16:creationId xmlns="" xmlns:a16="http://schemas.microsoft.com/office/drawing/2014/main" id="{6B27212D-2798-4AD9-AC3A-8C5E834AD6DD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9" name="Straight Connector 408">
              <a:extLst>
                <a:ext uri="{FF2B5EF4-FFF2-40B4-BE49-F238E27FC236}">
                  <a16:creationId xmlns="" xmlns:a16="http://schemas.microsoft.com/office/drawing/2014/main" id="{086D1ADC-56E3-4999-B0A4-6650F3108C59}"/>
                </a:ext>
              </a:extLst>
            </p:cNvPr>
            <p:cNvCxnSpPr>
              <a:cxnSpLocks/>
              <a:stCxn id="399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="" xmlns:a16="http://schemas.microsoft.com/office/drawing/2014/main" id="{1E950FD6-536E-4218-A603-5A5332A0129B}"/>
                </a:ext>
              </a:extLst>
            </p:cNvPr>
            <p:cNvCxnSpPr>
              <a:cxnSpLocks/>
              <a:stCxn id="395" idx="6"/>
              <a:endCxn id="278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="" xmlns:a16="http://schemas.microsoft.com/office/drawing/2014/main" id="{0E885CE6-42FA-49CE-89BC-EDFA13DF5A28}"/>
                </a:ext>
              </a:extLst>
            </p:cNvPr>
            <p:cNvCxnSpPr>
              <a:cxnSpLocks/>
              <a:stCxn id="395" idx="5"/>
              <a:endCxn id="371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="" xmlns:a16="http://schemas.microsoft.com/office/drawing/2014/main" id="{BF5F2EED-218B-4400-986A-2F96EAD344F9}"/>
                </a:ext>
              </a:extLst>
            </p:cNvPr>
            <p:cNvCxnSpPr>
              <a:cxnSpLocks/>
              <a:stCxn id="280" idx="0"/>
              <a:endCxn id="395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="" xmlns:a16="http://schemas.microsoft.com/office/drawing/2014/main" id="{CD329DFC-0260-43E0-A7A8-11B87A39E487}"/>
                </a:ext>
              </a:extLst>
            </p:cNvPr>
            <p:cNvCxnSpPr>
              <a:cxnSpLocks/>
              <a:stCxn id="400" idx="5"/>
              <a:endCxn id="372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="" xmlns:a16="http://schemas.microsoft.com/office/drawing/2014/main" id="{569A683C-6FE4-4272-BB94-C47781F916BE}"/>
                </a:ext>
              </a:extLst>
            </p:cNvPr>
            <p:cNvCxnSpPr>
              <a:cxnSpLocks/>
              <a:stCxn id="367" idx="7"/>
              <a:endCxn id="278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="" xmlns:a16="http://schemas.microsoft.com/office/drawing/2014/main" id="{9A9D56BA-219C-499F-8FDA-E0331F10B604}"/>
                </a:ext>
              </a:extLst>
            </p:cNvPr>
            <p:cNvCxnSpPr>
              <a:cxnSpLocks/>
              <a:stCxn id="296" idx="7"/>
              <a:endCxn id="403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="" xmlns:a16="http://schemas.microsoft.com/office/drawing/2014/main" id="{86E291E7-0207-4B1B-9647-CB344D8CEE4B}"/>
                </a:ext>
              </a:extLst>
            </p:cNvPr>
            <p:cNvCxnSpPr>
              <a:cxnSpLocks/>
              <a:stCxn id="370" idx="7"/>
              <a:endCxn id="285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="" xmlns:a16="http://schemas.microsoft.com/office/drawing/2014/main" id="{B4C95059-0258-4D7B-B44A-A642694C4145}"/>
                </a:ext>
              </a:extLst>
            </p:cNvPr>
            <p:cNvCxnSpPr>
              <a:cxnSpLocks/>
              <a:stCxn id="370" idx="6"/>
              <a:endCxn id="403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="" xmlns:a16="http://schemas.microsoft.com/office/drawing/2014/main" id="{764AE964-6EC8-472E-AB76-A3C96583EA7F}"/>
                </a:ext>
              </a:extLst>
            </p:cNvPr>
            <p:cNvCxnSpPr>
              <a:cxnSpLocks/>
              <a:stCxn id="286" idx="0"/>
              <a:endCxn id="370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="" xmlns:a16="http://schemas.microsoft.com/office/drawing/2014/main" id="{3869F9BA-9BC4-4018-A4A5-6DF8F88EBD15}"/>
                </a:ext>
              </a:extLst>
            </p:cNvPr>
            <p:cNvCxnSpPr>
              <a:cxnSpLocks/>
              <a:stCxn id="426" idx="0"/>
              <a:endCxn id="425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="" xmlns:a16="http://schemas.microsoft.com/office/drawing/2014/main" id="{6B584D9E-C721-4253-9A84-131513298BDB}"/>
                </a:ext>
              </a:extLst>
            </p:cNvPr>
            <p:cNvCxnSpPr>
              <a:cxnSpLocks/>
              <a:stCxn id="294" idx="0"/>
              <a:endCxn id="425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="" xmlns:a16="http://schemas.microsoft.com/office/drawing/2014/main" id="{D4005D83-FAEA-43E2-B5B4-5DE4DB493913}"/>
                </a:ext>
              </a:extLst>
            </p:cNvPr>
            <p:cNvCxnSpPr>
              <a:cxnSpLocks/>
              <a:stCxn id="293" idx="0"/>
              <a:endCxn id="426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="" xmlns:a16="http://schemas.microsoft.com/office/drawing/2014/main" id="{A9811511-1438-48C4-AE7B-7759240D7D90}"/>
                </a:ext>
              </a:extLst>
            </p:cNvPr>
            <p:cNvCxnSpPr>
              <a:cxnSpLocks/>
              <a:stCxn id="370" idx="1"/>
              <a:endCxn id="427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="" xmlns:a16="http://schemas.microsoft.com/office/drawing/2014/main" id="{280B67A6-A8A8-429D-BC56-7C79F2EB1AE9}"/>
                </a:ext>
              </a:extLst>
            </p:cNvPr>
            <p:cNvCxnSpPr>
              <a:cxnSpLocks/>
              <a:stCxn id="286" idx="0"/>
              <a:endCxn id="427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="" xmlns:a16="http://schemas.microsoft.com/office/drawing/2014/main" id="{89DDF064-5DE0-465B-AF03-CCEB5455E7FC}"/>
                </a:ext>
              </a:extLst>
            </p:cNvPr>
            <p:cNvCxnSpPr>
              <a:cxnSpLocks/>
              <a:stCxn id="427" idx="7"/>
              <a:endCxn id="426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5" name="Oval 424">
              <a:extLst>
                <a:ext uri="{FF2B5EF4-FFF2-40B4-BE49-F238E27FC236}">
                  <a16:creationId xmlns="" xmlns:a16="http://schemas.microsoft.com/office/drawing/2014/main" id="{58890C6A-C402-4922-8287-B3DA7C59A36E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="" xmlns:a16="http://schemas.microsoft.com/office/drawing/2014/main" id="{B1E69AAC-28E4-4708-9740-5C1946843BF7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="" xmlns:a16="http://schemas.microsoft.com/office/drawing/2014/main" id="{1B943F2C-5117-4403-91C2-154765D07333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8" name="Straight Connector 427">
              <a:extLst>
                <a:ext uri="{FF2B5EF4-FFF2-40B4-BE49-F238E27FC236}">
                  <a16:creationId xmlns="" xmlns:a16="http://schemas.microsoft.com/office/drawing/2014/main" id="{68CDCF47-3919-4B64-AF50-EE33AA51D80C}"/>
                </a:ext>
              </a:extLst>
            </p:cNvPr>
            <p:cNvCxnSpPr>
              <a:cxnSpLocks/>
              <a:stCxn id="291" idx="0"/>
              <a:endCxn id="425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="" xmlns:a16="http://schemas.microsoft.com/office/drawing/2014/main" id="{C2140F54-98B2-43FE-BD87-CAC51DFE19D3}"/>
                </a:ext>
              </a:extLst>
            </p:cNvPr>
            <p:cNvCxnSpPr>
              <a:cxnSpLocks/>
              <a:endCxn id="291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0" name="Picture Placeholder 2">
            <a:extLst>
              <a:ext uri="{FF2B5EF4-FFF2-40B4-BE49-F238E27FC236}">
                <a16:creationId xmlns="" xmlns:a16="http://schemas.microsoft.com/office/drawing/2014/main" id="{C050FD47-85FC-44C2-A9A3-A1FB053F000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600622" y="1305993"/>
            <a:ext cx="4334608" cy="433509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32" name="Arc 431">
            <a:extLst>
              <a:ext uri="{FF2B5EF4-FFF2-40B4-BE49-F238E27FC236}">
                <a16:creationId xmlns="" xmlns:a16="http://schemas.microsoft.com/office/drawing/2014/main" id="{4B9AAF35-AB2B-4044-875F-9A7377BE392A}"/>
              </a:ext>
            </a:extLst>
          </p:cNvPr>
          <p:cNvSpPr/>
          <p:nvPr userDrawn="1"/>
        </p:nvSpPr>
        <p:spPr>
          <a:xfrm>
            <a:off x="6320628" y="1026240"/>
            <a:ext cx="4894597" cy="4894597"/>
          </a:xfrm>
          <a:prstGeom prst="arc">
            <a:avLst>
              <a:gd name="adj1" fmla="val 12493243"/>
              <a:gd name="adj2" fmla="val 8891088"/>
            </a:avLst>
          </a:prstGeom>
          <a:ln w="25400">
            <a:solidFill>
              <a:schemeClr val="bg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63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72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88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9" r:id="rId2"/>
    <p:sldLayoutId id="2147483767" r:id="rId3"/>
    <p:sldLayoutId id="2147483771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8" r:id="rId2"/>
    <p:sldLayoutId id="2147483689" r:id="rId3"/>
    <p:sldLayoutId id="2147483690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microsoft.com/office/2007/relationships/hdphoto" Target="../media/hdphoto4.wdp"/><Relationship Id="rId9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/>
          </p:cNvPr>
          <p:cNvSpPr txBox="1"/>
          <p:nvPr/>
        </p:nvSpPr>
        <p:spPr>
          <a:xfrm>
            <a:off x="212054" y="6487279"/>
            <a:ext cx="11595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altLang="ko-KR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สหกรณ์ออมทรัพย์ครูแม่ฮ่องสอน จำกัด</a:t>
            </a:r>
            <a:endParaRPr lang="ko-KR" altLang="en-US" sz="20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221F751-3C5B-4561-AD14-8637C5B66736}"/>
              </a:ext>
            </a:extLst>
          </p:cNvPr>
          <p:cNvSpPr txBox="1"/>
          <p:nvPr/>
        </p:nvSpPr>
        <p:spPr>
          <a:xfrm>
            <a:off x="7000298" y="872257"/>
            <a:ext cx="4631741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altLang="ko-KR" sz="7200" b="1" spc="50" dirty="0">
                <a:ln w="9525" cmpd="sng">
                  <a:solidFill>
                    <a:srgbClr val="00B0F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 อุดมการณ์ วิธีการสหกรณ์</a:t>
            </a:r>
            <a:endParaRPr lang="ko-KR" altLang="en-US" sz="7200" b="1" spc="50" dirty="0">
              <a:ln w="9525" cmpd="sng">
                <a:solidFill>
                  <a:srgbClr val="00B0F0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xmlns="" id="{6ED142D3-29FB-4AB3-80DF-6B614B73C5D2}"/>
              </a:ext>
            </a:extLst>
          </p:cNvPr>
          <p:cNvSpPr/>
          <p:nvPr/>
        </p:nvSpPr>
        <p:spPr>
          <a:xfrm>
            <a:off x="3749423" y="622301"/>
            <a:ext cx="7845677" cy="3622629"/>
          </a:xfrm>
          <a:custGeom>
            <a:avLst/>
            <a:gdLst>
              <a:gd name="connsiteX0" fmla="*/ 0 w 11768516"/>
              <a:gd name="connsiteY0" fmla="*/ 0 h 5433944"/>
              <a:gd name="connsiteX1" fmla="*/ 11768516 w 11768516"/>
              <a:gd name="connsiteY1" fmla="*/ 0 h 5433944"/>
              <a:gd name="connsiteX2" fmla="*/ 11768516 w 11768516"/>
              <a:gd name="connsiteY2" fmla="*/ 5433944 h 5433944"/>
              <a:gd name="connsiteX3" fmla="*/ 3711365 w 11768516"/>
              <a:gd name="connsiteY3" fmla="*/ 5433944 h 5433944"/>
              <a:gd name="connsiteX4" fmla="*/ 3711365 w 11768516"/>
              <a:gd name="connsiteY4" fmla="*/ 5233214 h 5433944"/>
              <a:gd name="connsiteX5" fmla="*/ 11567786 w 11768516"/>
              <a:gd name="connsiteY5" fmla="*/ 5233214 h 5433944"/>
              <a:gd name="connsiteX6" fmla="*/ 11567786 w 11768516"/>
              <a:gd name="connsiteY6" fmla="*/ 200730 h 5433944"/>
              <a:gd name="connsiteX7" fmla="*/ 200730 w 11768516"/>
              <a:gd name="connsiteY7" fmla="*/ 200730 h 5433944"/>
              <a:gd name="connsiteX8" fmla="*/ 200730 w 11768516"/>
              <a:gd name="connsiteY8" fmla="*/ 3480926 h 5433944"/>
              <a:gd name="connsiteX9" fmla="*/ 0 w 11768516"/>
              <a:gd name="connsiteY9" fmla="*/ 3480926 h 543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68516" h="5433944">
                <a:moveTo>
                  <a:pt x="0" y="0"/>
                </a:moveTo>
                <a:lnTo>
                  <a:pt x="11768516" y="0"/>
                </a:lnTo>
                <a:lnTo>
                  <a:pt x="11768516" y="5433944"/>
                </a:lnTo>
                <a:lnTo>
                  <a:pt x="3711365" y="5433944"/>
                </a:lnTo>
                <a:lnTo>
                  <a:pt x="3711365" y="5233214"/>
                </a:lnTo>
                <a:lnTo>
                  <a:pt x="11567786" y="5233214"/>
                </a:lnTo>
                <a:lnTo>
                  <a:pt x="11567786" y="200730"/>
                </a:lnTo>
                <a:lnTo>
                  <a:pt x="200730" y="200730"/>
                </a:lnTo>
                <a:lnTo>
                  <a:pt x="200730" y="3480926"/>
                </a:lnTo>
                <a:lnTo>
                  <a:pt x="0" y="34809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A03E388-9BAB-4F1E-ACB7-1669E3F7E764}"/>
              </a:ext>
            </a:extLst>
          </p:cNvPr>
          <p:cNvGrpSpPr/>
          <p:nvPr/>
        </p:nvGrpSpPr>
        <p:grpSpPr>
          <a:xfrm>
            <a:off x="3275908" y="2108047"/>
            <a:ext cx="3244291" cy="3000067"/>
            <a:chOff x="8479089" y="1262387"/>
            <a:chExt cx="6147593" cy="568481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6DFB59B6-3382-47AE-AAE5-C0AFB4E35EE9}"/>
                </a:ext>
              </a:extLst>
            </p:cNvPr>
            <p:cNvGrpSpPr/>
            <p:nvPr/>
          </p:nvGrpSpPr>
          <p:grpSpPr>
            <a:xfrm rot="20275744" flipH="1">
              <a:off x="9114364" y="4275293"/>
              <a:ext cx="965714" cy="1155036"/>
              <a:chOff x="5704433" y="717502"/>
              <a:chExt cx="7365528" cy="8809481"/>
            </a:xfrm>
          </p:grpSpPr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xmlns="" id="{0FE219E2-BED5-40DF-B4AE-A2B0F98EF35F}"/>
                  </a:ext>
                </a:extLst>
              </p:cNvPr>
              <p:cNvSpPr/>
              <p:nvPr/>
            </p:nvSpPr>
            <p:spPr>
              <a:xfrm>
                <a:off x="11674968" y="8268753"/>
                <a:ext cx="765879" cy="1258230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438150">
                    <a:moveTo>
                      <a:pt x="0" y="0"/>
                    </a:moveTo>
                    <a:lnTo>
                      <a:pt x="19050" y="438150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xmlns="" id="{760B529C-0824-4515-BB90-4F2A23E61057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xmlns="" id="{1A1B5FBD-480E-486F-84F2-9BEEE8B6810D}"/>
                  </a:ext>
                </a:extLst>
              </p:cNvPr>
              <p:cNvSpPr/>
              <p:nvPr/>
            </p:nvSpPr>
            <p:spPr>
              <a:xfrm>
                <a:off x="5704433" y="5540923"/>
                <a:ext cx="793232" cy="589649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5332">
                    <a:moveTo>
                      <a:pt x="157232" y="0"/>
                    </a:moveTo>
                    <a:lnTo>
                      <a:pt x="0" y="205332"/>
                    </a:lnTo>
                    <a:lnTo>
                      <a:pt x="276225" y="157707"/>
                    </a:lnTo>
                    <a:lnTo>
                      <a:pt x="15723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xmlns="" id="{45E97D55-1A29-4ABE-B23A-52B9D0F56293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xmlns="" id="{A674B560-08BC-493A-BEB3-17217BCE660C}"/>
                  </a:ext>
                </a:extLst>
              </p:cNvPr>
              <p:cNvSpPr/>
              <p:nvPr/>
            </p:nvSpPr>
            <p:spPr>
              <a:xfrm>
                <a:off x="10143209" y="2425829"/>
                <a:ext cx="2926752" cy="3993512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390650">
                    <a:moveTo>
                      <a:pt x="1019175" y="0"/>
                    </a:moveTo>
                    <a:lnTo>
                      <a:pt x="0" y="295275"/>
                    </a:lnTo>
                    <a:lnTo>
                      <a:pt x="19050" y="1390650"/>
                    </a:lnTo>
                    <a:lnTo>
                      <a:pt x="101917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xmlns="" id="{A609599D-CB93-4845-9B8E-C8A407CDF7BA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xmlns="" id="{18D7141E-3E01-4877-B1E7-2FB9489576F5}"/>
                  </a:ext>
                </a:extLst>
              </p:cNvPr>
              <p:cNvSpPr/>
              <p:nvPr/>
            </p:nvSpPr>
            <p:spPr>
              <a:xfrm>
                <a:off x="7708809" y="717502"/>
                <a:ext cx="2543812" cy="6236443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171700">
                    <a:moveTo>
                      <a:pt x="0" y="914400"/>
                    </a:moveTo>
                    <a:lnTo>
                      <a:pt x="871538" y="0"/>
                    </a:lnTo>
                    <a:cubicBezTo>
                      <a:pt x="876300" y="723900"/>
                      <a:pt x="881063" y="1447800"/>
                      <a:pt x="885825" y="2171700"/>
                    </a:cubicBezTo>
                    <a:lnTo>
                      <a:pt x="0" y="914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61EE2201-2FD3-435F-A07C-D09FFE6146C3}"/>
                </a:ext>
              </a:extLst>
            </p:cNvPr>
            <p:cNvGrpSpPr/>
            <p:nvPr/>
          </p:nvGrpSpPr>
          <p:grpSpPr>
            <a:xfrm rot="20275744" flipH="1">
              <a:off x="8479089" y="5341625"/>
              <a:ext cx="1416763" cy="1605575"/>
              <a:chOff x="5365048" y="479821"/>
              <a:chExt cx="8036930" cy="9108010"/>
            </a:xfrm>
          </p:grpSpPr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xmlns="" id="{C38FBDB8-70EB-4F7B-87EA-E213DE6AB812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xmlns="" id="{1E66548C-71B6-471E-8C87-3900F09FD786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xmlns="" id="{79A4AE8E-40D8-4081-B62F-15A1938C11CF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xmlns="" id="{BAFC1D33-3C39-4879-B1A4-2BEE377C2E0F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xmlns="" id="{E82D3C89-C7BB-417E-BE98-A49AD6203D96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xmlns="" id="{8F587926-8F95-42C0-842D-E38CBAAC7597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xmlns="" id="{0A8F6546-3A7E-486A-80AB-1B93764116FB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4AE3CE47-66EF-4B91-AE28-182BE821CFA5}"/>
                </a:ext>
              </a:extLst>
            </p:cNvPr>
            <p:cNvGrpSpPr/>
            <p:nvPr/>
          </p:nvGrpSpPr>
          <p:grpSpPr>
            <a:xfrm rot="20275744" flipH="1">
              <a:off x="10278521" y="5974428"/>
              <a:ext cx="496268" cy="512648"/>
              <a:chOff x="5365048" y="1982197"/>
              <a:chExt cx="7362621" cy="7605634"/>
            </a:xfrm>
          </p:grpSpPr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xmlns="" id="{60F9631F-CF20-4497-A7A0-5E42637FEE72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xmlns="" id="{B231E4A5-F67A-4206-9BE7-18B302529CB9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xmlns="" id="{7B94567D-9A0D-4BCA-8FAE-4777C8EE4605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xmlns="" id="{0ABA9635-313D-473B-BA77-DA14528910D2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xmlns="" id="{57B0118B-B35B-49D5-8D4F-D00EEE4396F0}"/>
                  </a:ext>
                </a:extLst>
              </p:cNvPr>
              <p:cNvSpPr/>
              <p:nvPr/>
            </p:nvSpPr>
            <p:spPr>
              <a:xfrm>
                <a:off x="9871173" y="3444023"/>
                <a:ext cx="1940058" cy="2975318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  <a:gd name="connsiteX0" fmla="*/ 1247497 w 1247497"/>
                  <a:gd name="connsiteY0" fmla="*/ 0 h 1024830"/>
                  <a:gd name="connsiteX1" fmla="*/ 0 w 1247497"/>
                  <a:gd name="connsiteY1" fmla="*/ 277330 h 1024830"/>
                  <a:gd name="connsiteX2" fmla="*/ 113780 w 1247497"/>
                  <a:gd name="connsiteY2" fmla="*/ 1024830 h 1024830"/>
                  <a:gd name="connsiteX3" fmla="*/ 1247497 w 1247497"/>
                  <a:gd name="connsiteY3" fmla="*/ 0 h 1024830"/>
                  <a:gd name="connsiteX0" fmla="*/ 675581 w 675581"/>
                  <a:gd name="connsiteY0" fmla="*/ 0 h 1036087"/>
                  <a:gd name="connsiteX1" fmla="*/ 0 w 675581"/>
                  <a:gd name="connsiteY1" fmla="*/ 288587 h 1036087"/>
                  <a:gd name="connsiteX2" fmla="*/ 113780 w 675581"/>
                  <a:gd name="connsiteY2" fmla="*/ 1036087 h 1036087"/>
                  <a:gd name="connsiteX3" fmla="*/ 675581 w 675581"/>
                  <a:gd name="connsiteY3" fmla="*/ 0 h 103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581" h="1036087">
                    <a:moveTo>
                      <a:pt x="675581" y="0"/>
                    </a:moveTo>
                    <a:lnTo>
                      <a:pt x="0" y="288587"/>
                    </a:lnTo>
                    <a:lnTo>
                      <a:pt x="113780" y="1036087"/>
                    </a:lnTo>
                    <a:lnTo>
                      <a:pt x="675581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xmlns="" id="{19A46A83-2DB9-4779-A800-7D745426240C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xmlns="" id="{5FEFBC12-2ACF-419F-A13F-CA7CBC552D4A}"/>
                  </a:ext>
                </a:extLst>
              </p:cNvPr>
              <p:cNvSpPr/>
              <p:nvPr/>
            </p:nvSpPr>
            <p:spPr>
              <a:xfrm>
                <a:off x="7708809" y="1982197"/>
                <a:ext cx="2543813" cy="4971750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  <a:gd name="connsiteX0" fmla="*/ 0 w 993639"/>
                  <a:gd name="connsiteY0" fmla="*/ 595440 h 1852740"/>
                  <a:gd name="connsiteX1" fmla="*/ 993498 w 993639"/>
                  <a:gd name="connsiteY1" fmla="*/ 0 h 1852740"/>
                  <a:gd name="connsiteX2" fmla="*/ 885825 w 993639"/>
                  <a:gd name="connsiteY2" fmla="*/ 1852740 h 1852740"/>
                  <a:gd name="connsiteX3" fmla="*/ 0 w 993639"/>
                  <a:gd name="connsiteY3" fmla="*/ 595440 h 1852740"/>
                  <a:gd name="connsiteX0" fmla="*/ 0 w 885825"/>
                  <a:gd name="connsiteY0" fmla="*/ 473999 h 1731299"/>
                  <a:gd name="connsiteX1" fmla="*/ 784851 w 885825"/>
                  <a:gd name="connsiteY1" fmla="*/ 0 h 1731299"/>
                  <a:gd name="connsiteX2" fmla="*/ 885825 w 885825"/>
                  <a:gd name="connsiteY2" fmla="*/ 1731299 h 1731299"/>
                  <a:gd name="connsiteX3" fmla="*/ 0 w 885825"/>
                  <a:gd name="connsiteY3" fmla="*/ 473999 h 173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1731299">
                    <a:moveTo>
                      <a:pt x="0" y="473999"/>
                    </a:moveTo>
                    <a:lnTo>
                      <a:pt x="784851" y="0"/>
                    </a:lnTo>
                    <a:cubicBezTo>
                      <a:pt x="789613" y="723900"/>
                      <a:pt x="881063" y="1007399"/>
                      <a:pt x="885825" y="1731299"/>
                    </a:cubicBezTo>
                    <a:lnTo>
                      <a:pt x="0" y="473999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940133F7-DCF5-4682-A5BD-1BE01D4BA622}"/>
                </a:ext>
              </a:extLst>
            </p:cNvPr>
            <p:cNvGrpSpPr/>
            <p:nvPr/>
          </p:nvGrpSpPr>
          <p:grpSpPr>
            <a:xfrm rot="20275744" flipH="1">
              <a:off x="11620616" y="3813253"/>
              <a:ext cx="1199247" cy="1359069"/>
              <a:chOff x="5365051" y="479822"/>
              <a:chExt cx="8036930" cy="9108006"/>
            </a:xfrm>
          </p:grpSpPr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xmlns="" id="{D6BEBB27-095C-4AFA-B403-17C76B0DFB21}"/>
                  </a:ext>
                </a:extLst>
              </p:cNvPr>
              <p:cNvSpPr/>
              <p:nvPr/>
            </p:nvSpPr>
            <p:spPr>
              <a:xfrm>
                <a:off x="11674978" y="8268752"/>
                <a:ext cx="1052698" cy="1319076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xmlns="" id="{8D19BA74-FF22-4761-B6B0-956F195A6D99}"/>
                  </a:ext>
                </a:extLst>
              </p:cNvPr>
              <p:cNvSpPr/>
              <p:nvPr/>
            </p:nvSpPr>
            <p:spPr>
              <a:xfrm>
                <a:off x="9107333" y="6879848"/>
                <a:ext cx="3333521" cy="1613813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xmlns="" id="{84079D17-A7B8-41ED-AA14-FFCC27781402}"/>
                  </a:ext>
                </a:extLst>
              </p:cNvPr>
              <p:cNvSpPr/>
              <p:nvPr/>
            </p:nvSpPr>
            <p:spPr>
              <a:xfrm>
                <a:off x="5365051" y="5540920"/>
                <a:ext cx="1132614" cy="452887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xmlns="" id="{5A153433-C2BE-4FC2-9938-946FA50DABBC}"/>
                  </a:ext>
                </a:extLst>
              </p:cNvPr>
              <p:cNvSpPr/>
              <p:nvPr/>
            </p:nvSpPr>
            <p:spPr>
              <a:xfrm>
                <a:off x="6149703" y="5215816"/>
                <a:ext cx="1586462" cy="2373445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xmlns="" id="{E497F288-FA17-44BC-99E1-44CB677F74EF}"/>
                  </a:ext>
                </a:extLst>
              </p:cNvPr>
              <p:cNvSpPr/>
              <p:nvPr/>
            </p:nvSpPr>
            <p:spPr>
              <a:xfrm>
                <a:off x="9871175" y="2566273"/>
                <a:ext cx="3530806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xmlns="" id="{ADB712A1-4C82-4915-9CAE-EC905DCE0276}"/>
                  </a:ext>
                </a:extLst>
              </p:cNvPr>
              <p:cNvSpPr/>
              <p:nvPr/>
            </p:nvSpPr>
            <p:spPr>
              <a:xfrm>
                <a:off x="7585443" y="3324704"/>
                <a:ext cx="2667181" cy="4626400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xmlns="" id="{DA9CB4A5-03BD-4C87-9BBE-26024EDEC045}"/>
                  </a:ext>
                </a:extLst>
              </p:cNvPr>
              <p:cNvSpPr/>
              <p:nvPr/>
            </p:nvSpPr>
            <p:spPr>
              <a:xfrm>
                <a:off x="7708807" y="479822"/>
                <a:ext cx="2543816" cy="6474125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2BEA25B0-6ADB-4E65-A885-91605593EF76}"/>
                </a:ext>
              </a:extLst>
            </p:cNvPr>
            <p:cNvGrpSpPr/>
            <p:nvPr/>
          </p:nvGrpSpPr>
          <p:grpSpPr>
            <a:xfrm rot="20073958" flipH="1">
              <a:off x="10116519" y="4915091"/>
              <a:ext cx="1567652" cy="1079675"/>
              <a:chOff x="3667032" y="1708483"/>
              <a:chExt cx="8105829" cy="5582653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xmlns="" id="{008703A4-BAA0-4F5F-9B10-0BBAA113032A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xmlns="" id="{AAD0819E-5EAE-42CC-B768-6E7B0A2B9116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xmlns="" id="{E5247C33-6FF5-4BA0-9003-8730281C36B6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xmlns="" id="{0D5EE29B-A225-4F5E-B847-6E0C79A9FA25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xmlns="" id="{AC1EB51F-FE37-483B-A305-E0C24C334166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xmlns="" id="{48CD9D1C-AC91-4B64-BB60-82D3B7EB8610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xmlns="" id="{2F647630-00A7-4047-AC99-F551EA2565AA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A7528805-8D13-4693-BE99-BCA03E9788AB}"/>
                </a:ext>
              </a:extLst>
            </p:cNvPr>
            <p:cNvGrpSpPr/>
            <p:nvPr/>
          </p:nvGrpSpPr>
          <p:grpSpPr>
            <a:xfrm rot="20073958" flipH="1">
              <a:off x="10286237" y="3877079"/>
              <a:ext cx="981094" cy="675699"/>
              <a:chOff x="3667032" y="1708483"/>
              <a:chExt cx="8105829" cy="5582653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D3EC2A60-F9FB-4471-B449-39059652BB57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xmlns="" id="{28BC0636-1D4E-4CFB-91C9-EDBAA49753C8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xmlns="" id="{6B28CBF5-45CD-49CB-96E5-50B20A26078A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xmlns="" id="{49D4DFC2-725D-4BCF-A10B-BB15DF395B7E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xmlns="" id="{98A9D4C7-E532-4FB6-BC6A-9D5B7D8FAABE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xmlns="" id="{E6CA5827-46B2-4DBE-99DD-E30487914114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xmlns="" id="{83B6924C-1237-49BB-96BB-BBE34ACC612E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75BD27C1-2908-4FE4-9450-C1BFDABB535B}"/>
                </a:ext>
              </a:extLst>
            </p:cNvPr>
            <p:cNvGrpSpPr/>
            <p:nvPr/>
          </p:nvGrpSpPr>
          <p:grpSpPr>
            <a:xfrm rot="20275744" flipH="1">
              <a:off x="10178216" y="1637990"/>
              <a:ext cx="1416763" cy="1605575"/>
              <a:chOff x="5365048" y="479821"/>
              <a:chExt cx="8036930" cy="9108010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xmlns="" id="{A9D5CFE7-A417-439B-86D7-D8421C9E12FE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xmlns="" id="{FE9AB9B6-11AE-469F-8932-A35799250133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xmlns="" id="{2AE25715-8623-4E93-AE80-524A427AAEB1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xmlns="" id="{95E419DC-3900-4B7E-A244-1205F9A87959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xmlns="" id="{82FE00A3-9100-4885-8ECF-CB470CE36F32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xmlns="" id="{0DDAC6FE-FCDE-4D2C-B938-054DDDD8ACCF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xmlns="" id="{D1D7C540-22E3-4711-AB84-89F6592B86D8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744CBA99-087B-4F40-B4C6-09285F0A87F7}"/>
                </a:ext>
              </a:extLst>
            </p:cNvPr>
            <p:cNvGrpSpPr/>
            <p:nvPr/>
          </p:nvGrpSpPr>
          <p:grpSpPr>
            <a:xfrm rot="20275744" flipH="1">
              <a:off x="11852978" y="2424207"/>
              <a:ext cx="1074020" cy="1217154"/>
              <a:chOff x="5365048" y="479821"/>
              <a:chExt cx="8036930" cy="9108010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xmlns="" id="{327AFD2C-F2AA-4193-8CA0-162EB635D8E1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xmlns="" id="{8CE7568C-BA63-4361-AF9A-5390E0B456FC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xmlns="" id="{9E9A3C6F-51F8-4BB6-8552-DF5746FB05EB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xmlns="" id="{2DCE7116-ED1F-4644-813C-26E532A941D6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xmlns="" id="{BE1164F5-B81D-4C5A-A41F-0DBD9CBDAF8C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xmlns="" id="{7624041E-4628-4F22-8DEC-332A1DEB08C0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xmlns="" id="{288DD19C-2E47-4654-A1C9-084B9712F128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D6377AC3-ED99-468F-8753-77701B417695}"/>
                </a:ext>
              </a:extLst>
            </p:cNvPr>
            <p:cNvGrpSpPr/>
            <p:nvPr/>
          </p:nvGrpSpPr>
          <p:grpSpPr>
            <a:xfrm rot="21043784" flipH="1">
              <a:off x="12949687" y="4848328"/>
              <a:ext cx="885221" cy="609671"/>
              <a:chOff x="3667032" y="1708483"/>
              <a:chExt cx="8105829" cy="5582653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xmlns="" id="{A915AEA8-71B2-4AC1-B73A-E1A20A560743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xmlns="" id="{8CDE1446-1F0E-4440-A018-3127FA216255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xmlns="" id="{2F8DD070-9918-4EEC-9C8A-6EE61B6B9484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xmlns="" id="{7FE28E48-09F5-454C-9C41-3A0CF199E40A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B9AC060A-C647-41C5-8483-6E67DC67AE41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xmlns="" id="{54BD020A-8867-4A5D-9680-3828AD26F98C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xmlns="" id="{B7A2BFE3-CCC5-4901-B06E-F99B1EDD7A38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505C8009-255E-44E4-AE34-CE6B584A4F81}"/>
                </a:ext>
              </a:extLst>
            </p:cNvPr>
            <p:cNvGrpSpPr/>
            <p:nvPr/>
          </p:nvGrpSpPr>
          <p:grpSpPr>
            <a:xfrm rot="21043784" flipH="1">
              <a:off x="9098407" y="3250270"/>
              <a:ext cx="740471" cy="509978"/>
              <a:chOff x="3667032" y="1708483"/>
              <a:chExt cx="8105829" cy="5582653"/>
            </a:xfrm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6805E76B-C1FF-4BF2-832D-11AD0ED5C27C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5782E0B9-C6C8-4B36-A147-8A232F53445D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71D9905D-95DC-43F1-A06F-77EA09CB113D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31CBE348-D29E-4D12-8EBA-3A10A62E651A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EF15391B-7E7B-4D97-A92F-F52794BAA5B9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07565C43-D2C7-430D-8258-D900EFD403DA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F9CB13AC-A08D-4EC6-AC11-22AC3443F18E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C9CF4153-1A76-423F-A578-7FA035624371}"/>
                </a:ext>
              </a:extLst>
            </p:cNvPr>
            <p:cNvGrpSpPr/>
            <p:nvPr/>
          </p:nvGrpSpPr>
          <p:grpSpPr>
            <a:xfrm rot="20275744" flipH="1">
              <a:off x="12999428" y="1262387"/>
              <a:ext cx="1627254" cy="1844118"/>
              <a:chOff x="5365048" y="479821"/>
              <a:chExt cx="8036930" cy="9108010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20E57069-86FB-4A4E-83B8-FC38BFB4FAE0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C1C39E1D-15EE-48C8-B55B-08022A7729C5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ED577E0C-07FB-4231-8072-5DF3B44C16C1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29A40F15-538E-41E9-9E19-C63D93F43875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A5416930-B926-43E8-BDE5-C5D1981F11E6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A6E4E422-62CE-47A9-AEAD-0EDA876D5C71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9983AB29-8A3C-45C2-9A8C-0BF94A1E3FAC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35467981-2AFE-480C-BFAA-BE450B41E130}"/>
                </a:ext>
              </a:extLst>
            </p:cNvPr>
            <p:cNvGrpSpPr/>
            <p:nvPr/>
          </p:nvGrpSpPr>
          <p:grpSpPr>
            <a:xfrm rot="19361629" flipH="1">
              <a:off x="13519304" y="3604291"/>
              <a:ext cx="825203" cy="568334"/>
              <a:chOff x="3667032" y="1708483"/>
              <a:chExt cx="8105829" cy="5582653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27667868-145A-4811-A4E6-5D7AE07EC3C2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6A12FE78-44F7-4267-AE79-0AD4F7348346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8020F11C-E489-465D-9DED-1A0D1CFB1332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000FF429-5E8B-43CC-ACC3-2B1E0E89096A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0F33EE23-C8C6-42A3-BEF4-66847440BE3A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A8C0CBCF-D596-4B50-AA5C-2DE18B2DE665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0AE9311A-B6D9-48D6-9A10-E7CCE2DBF58D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xmlns="" id="{31F27109-B9F6-4669-B633-B3038D2645A7}"/>
              </a:ext>
            </a:extLst>
          </p:cNvPr>
          <p:cNvGrpSpPr/>
          <p:nvPr/>
        </p:nvGrpSpPr>
        <p:grpSpPr>
          <a:xfrm>
            <a:off x="580029" y="4595774"/>
            <a:ext cx="5643636" cy="1501886"/>
            <a:chOff x="3960971" y="2767117"/>
            <a:chExt cx="4267200" cy="1321489"/>
          </a:xfrm>
        </p:grpSpPr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222850DF-6339-45A0-9715-5EFBF62D4ECC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09F7AC77-C86D-41F2-941E-BD42FC797410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2B9C10CB-44CB-46F4-8C4A-2BD8013C237F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8EB2E6BD-2396-48EF-BEFF-AD7EDF7F8A75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3">
            <a:extLst>
              <a:ext uri="{FF2B5EF4-FFF2-40B4-BE49-F238E27FC236}">
                <a16:creationId xmlns:a16="http://schemas.microsoft.com/office/drawing/2014/main" xmlns="" id="{B32ADA44-BA2E-4F84-BF63-579F457D3C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หลักการสหกรณ์สากล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7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ประการ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A3FAF568-C3C2-48C6-AA86-E61EAD6B64E6}"/>
              </a:ext>
            </a:extLst>
          </p:cNvPr>
          <p:cNvSpPr txBox="1"/>
          <p:nvPr/>
        </p:nvSpPr>
        <p:spPr>
          <a:xfrm flipH="1">
            <a:off x="323529" y="1398409"/>
            <a:ext cx="11573196" cy="2308324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หลักการที่ 3 การมีส่วนร่วมทางเศรษฐกิจของสมาชิก สมาชิกมีส่วนร่วมในการลงทุน (ซื้อหุ้น) ในสหกรณ์ของตนเองอย่างเสมอภาคกัน และมีส่วนในการควบคุมการใช้เงินทุนของสหกรณ์ตามแนวทางประชาธิปไตย ทุนของสหกรณ์อย่างน้อย ๆ ส่วนหนึ่งต้องเป็นทรัพย์สินส่วนรวมของสหกรณ์</a:t>
            </a:r>
          </a:p>
        </p:txBody>
      </p:sp>
    </p:spTree>
    <p:extLst>
      <p:ext uri="{BB962C8B-B14F-4D97-AF65-F5344CB8AC3E}">
        <p14:creationId xmlns:p14="http://schemas.microsoft.com/office/powerpoint/2010/main" val="370436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3">
            <a:extLst>
              <a:ext uri="{FF2B5EF4-FFF2-40B4-BE49-F238E27FC236}">
                <a16:creationId xmlns:a16="http://schemas.microsoft.com/office/drawing/2014/main" xmlns="" id="{B32ADA44-BA2E-4F84-BF63-579F457D3C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หลักการสหกรณ์สากล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7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ประการ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A3FAF568-C3C2-48C6-AA86-E61EAD6B64E6}"/>
              </a:ext>
            </a:extLst>
          </p:cNvPr>
          <p:cNvSpPr txBox="1"/>
          <p:nvPr/>
        </p:nvSpPr>
        <p:spPr>
          <a:xfrm flipH="1">
            <a:off x="758686" y="1302295"/>
            <a:ext cx="10401301" cy="3970318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หลักการที่ 4 การปกครองตนเองและความเป็นอิสระ สหกรณ์เป็นองค์การที่พึ่งพาตนเองและปกครองตนเอง โดยการควบคุมของมวลสมาชิก หากสหกรณ์จะต้องมีข้อตกลงผูกพันกับองค์การอื่นใด ซึ่งรวมถึงหน่วยงานของรัฐบาลด้วย หรือจะต้องเพิ่มเงินลงทุน โดยอาศัยแหล่งเงินทุนจากภายนอกสหกรณ์ สหกรณ์จะต้องกระทำการดังกล่าวภายใต้เงื่อนไขที่มั่นใจได้ว่ามวลสมาชิกจะยังคงธำรงไว้ซึ่งอำนาจในการควบคุมสหกรณ์ตามแนวทางประชาธิปไตย และสหกรณ์ยังคงดำรงความเป็นอิสระ</a:t>
            </a:r>
          </a:p>
        </p:txBody>
      </p:sp>
    </p:spTree>
    <p:extLst>
      <p:ext uri="{BB962C8B-B14F-4D97-AF65-F5344CB8AC3E}">
        <p14:creationId xmlns:p14="http://schemas.microsoft.com/office/powerpoint/2010/main" val="118999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3">
            <a:extLst>
              <a:ext uri="{FF2B5EF4-FFF2-40B4-BE49-F238E27FC236}">
                <a16:creationId xmlns:a16="http://schemas.microsoft.com/office/drawing/2014/main" xmlns="" id="{B32ADA44-BA2E-4F84-BF63-579F457D3C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หลักการสหกรณ์สากล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7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ประการ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A3FAF568-C3C2-48C6-AA86-E61EAD6B64E6}"/>
              </a:ext>
            </a:extLst>
          </p:cNvPr>
          <p:cNvSpPr txBox="1"/>
          <p:nvPr/>
        </p:nvSpPr>
        <p:spPr>
          <a:xfrm flipH="1">
            <a:off x="758686" y="1302295"/>
            <a:ext cx="10401301" cy="341632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หลักการที่ 5 การศึกษา ฝึกอบรม และสารสนเทศ สหกรณ์พึงให้การศึกษาและการฝึกอบรมแก่สมาชิก ผู้แทนสมาชิกที่ได้รับการเลือกตั้ง ผู้จัดการและเจ้าหน้าที่สหกรณ์ เพื่อให้บุคลากรเหล่านี้สามารถมีส่วนช่วยพัฒนาสหกรณ์ของตนเองได้อย่างมีประสิทธิผล และพึงให้ข่าวสารแก่สาธารณชนโดยเฉพาะอย่างยิ่งเยาวชนและบรรดาผู้นำทางความคิดในเรื่องคุณลักษณะและคุณประโยชน์ของสหกรณ์</a:t>
            </a:r>
          </a:p>
        </p:txBody>
      </p:sp>
    </p:spTree>
    <p:extLst>
      <p:ext uri="{BB962C8B-B14F-4D97-AF65-F5344CB8AC3E}">
        <p14:creationId xmlns:p14="http://schemas.microsoft.com/office/powerpoint/2010/main" val="274022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3">
            <a:extLst>
              <a:ext uri="{FF2B5EF4-FFF2-40B4-BE49-F238E27FC236}">
                <a16:creationId xmlns:a16="http://schemas.microsoft.com/office/drawing/2014/main" xmlns="" id="{B32ADA44-BA2E-4F84-BF63-579F457D3C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หลักการสหกรณ์สากล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7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ประการ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A3FAF568-C3C2-48C6-AA86-E61EAD6B64E6}"/>
              </a:ext>
            </a:extLst>
          </p:cNvPr>
          <p:cNvSpPr txBox="1"/>
          <p:nvPr/>
        </p:nvSpPr>
        <p:spPr>
          <a:xfrm flipH="1">
            <a:off x="895349" y="1720840"/>
            <a:ext cx="10401301" cy="341632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หลักการที่ 6 การร่วมมือระหว่างสหกรณ์ สหกรณ์จะสามารถให้บริการ</a:t>
            </a:r>
            <a:r>
              <a:rPr lang="en-US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แก่สมาชิกได้อย่างประสิทธิผลสูงสุด และเสริมสร้างความเข้มแข็งให้แก่ขบวนการสหกรณ์ได้โดยร่วมมือกันในระดับท้องถิ่น ระดับชาติ ระดับภูมิภาค และระดับนานาชาติ</a:t>
            </a:r>
          </a:p>
          <a:p>
            <a:pPr algn="thaiDist"/>
            <a:r>
              <a:rPr lang="th-TH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หลักการที่ 7 การเอื้ออาทรต่อชุมชน สหกรณ์พึงดำเนินกิจการต่าง ๆ                เพื่อการพัฒนาชุมชนให้มีความเจริญยั่งยืนตามนโยบายที่มวลสมาชิกเห็นชอบ</a:t>
            </a:r>
          </a:p>
        </p:txBody>
      </p:sp>
    </p:spTree>
    <p:extLst>
      <p:ext uri="{BB962C8B-B14F-4D97-AF65-F5344CB8AC3E}">
        <p14:creationId xmlns:p14="http://schemas.microsoft.com/office/powerpoint/2010/main" val="188925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3">
            <a:extLst>
              <a:ext uri="{FF2B5EF4-FFF2-40B4-BE49-F238E27FC236}">
                <a16:creationId xmlns:a16="http://schemas.microsoft.com/office/drawing/2014/main" xmlns="" id="{B32ADA44-BA2E-4F84-BF63-579F457D3C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อุดมการณ์และวิธีการสหกรณ์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A3FAF568-C3C2-48C6-AA86-E61EAD6B64E6}"/>
              </a:ext>
            </a:extLst>
          </p:cNvPr>
          <p:cNvSpPr txBox="1"/>
          <p:nvPr/>
        </p:nvSpPr>
        <p:spPr>
          <a:xfrm flipH="1">
            <a:off x="758686" y="1302295"/>
            <a:ext cx="10401301" cy="4524315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en-US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“</a:t>
            </a:r>
            <a:r>
              <a:rPr lang="th-TH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อุดมการณ์สหกรณ์</a:t>
            </a:r>
            <a:r>
              <a:rPr lang="en-US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Cooperative Ideology</a:t>
            </a:r>
            <a:r>
              <a:rPr lang="th-TH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 </a:t>
            </a:r>
            <a:r>
              <a:rPr lang="en-US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ความเชื่อร่วมกันที่ว่าการช่วยตนเองและการช่วยเหลือซึ่งกันและกัน ตามหลักการสหกรณ์จะนำไปสู่การกินดี อยู่ดี มีความเป็นธรรม และสันติสุขในสังคม</a:t>
            </a:r>
            <a:r>
              <a:rPr lang="en-US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endParaRPr lang="th-TH" altLang="ko-KR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altLang="ko-KR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“</a:t>
            </a:r>
            <a:r>
              <a:rPr lang="th-TH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วิธีการสหกรณ์</a:t>
            </a:r>
            <a:r>
              <a:rPr lang="en-US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Cooperative Practices</a:t>
            </a:r>
            <a:r>
              <a:rPr lang="th-TH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หมายถึงการนำหลักการสหกรณ์มาประยุกต์ใช้ในการดำเนินกิจกรรมทางเศรษฐกิจและสังคม เพื่อประโยชน์ของมวลสมาชิกและชุมชนโดยไม่ละเลยหลักการธุรกิจที่ดี</a:t>
            </a:r>
          </a:p>
          <a:p>
            <a:pPr algn="thaiDist"/>
            <a:endParaRPr lang="th-TH" altLang="ko-KR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1600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3">
            <a:extLst>
              <a:ext uri="{FF2B5EF4-FFF2-40B4-BE49-F238E27FC236}">
                <a16:creationId xmlns:a16="http://schemas.microsoft.com/office/drawing/2014/main" xmlns="" id="{B32ADA44-BA2E-4F84-BF63-579F457D3C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อุดมการณ์สหกรณ์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A3FAF568-C3C2-48C6-AA86-E61EAD6B64E6}"/>
              </a:ext>
            </a:extLst>
          </p:cNvPr>
          <p:cNvSpPr txBox="1"/>
          <p:nvPr/>
        </p:nvSpPr>
        <p:spPr>
          <a:xfrm flipH="1">
            <a:off x="758686" y="1302295"/>
            <a:ext cx="10401301" cy="4524315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การช่วยตนเองของสมาชิกสหกรณ์ จะต้องถึงพร้อมด้วย</a:t>
            </a:r>
          </a:p>
          <a:p>
            <a:pPr marL="571500" indent="-571500" algn="thaiDist">
              <a:buFont typeface="Arial" panose="020B0604020202020204" pitchFamily="34" charset="0"/>
              <a:buChar char="•"/>
            </a:pPr>
            <a:r>
              <a:rPr lang="th-TH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การขยัน</a:t>
            </a:r>
          </a:p>
          <a:p>
            <a:pPr marL="571500" indent="-571500" algn="thaiDist">
              <a:buFont typeface="Arial" panose="020B0604020202020204" pitchFamily="34" charset="0"/>
              <a:buChar char="•"/>
            </a:pPr>
            <a:r>
              <a:rPr lang="th-TH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การประหยัด</a:t>
            </a:r>
          </a:p>
          <a:p>
            <a:pPr marL="571500" indent="-571500" algn="thaiDist">
              <a:buFont typeface="Arial" panose="020B0604020202020204" pitchFamily="34" charset="0"/>
              <a:buChar char="•"/>
            </a:pPr>
            <a:r>
              <a:rPr lang="th-TH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ซื่อสัตย์</a:t>
            </a:r>
          </a:p>
          <a:p>
            <a:pPr marL="571500" indent="-571500" algn="thaiDist">
              <a:buFont typeface="Arial" panose="020B0604020202020204" pitchFamily="34" charset="0"/>
              <a:buChar char="•"/>
            </a:pPr>
            <a:r>
              <a:rPr lang="th-TH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อดทน</a:t>
            </a:r>
          </a:p>
          <a:p>
            <a:pPr marL="571500" indent="-571500" algn="thaiDist">
              <a:buFont typeface="Arial" panose="020B0604020202020204" pitchFamily="34" charset="0"/>
              <a:buChar char="•"/>
            </a:pPr>
            <a:r>
              <a:rPr lang="th-TH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พัฒนาตน</a:t>
            </a:r>
          </a:p>
          <a:p>
            <a:pPr marL="571500" indent="-571500" algn="thaiDist">
              <a:buFont typeface="Arial" panose="020B0604020202020204" pitchFamily="34" charset="0"/>
              <a:buChar char="•"/>
            </a:pPr>
            <a:r>
              <a:rPr lang="th-TH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หลีกพ้นอบายมุข</a:t>
            </a:r>
          </a:p>
          <a:p>
            <a:pPr marL="571500" indent="-571500" algn="thaiDist">
              <a:buFont typeface="Arial" panose="020B0604020202020204" pitchFamily="34" charset="0"/>
              <a:buChar char="•"/>
            </a:pPr>
            <a:r>
              <a:rPr lang="th-TH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ยึดหลักทางสายกลาง</a:t>
            </a:r>
          </a:p>
        </p:txBody>
      </p:sp>
      <p:pic>
        <p:nvPicPr>
          <p:cNvPr id="1026" name="Picture 2" descr="รวม 7 หนังสือบริหารเงิน ให้เงินไม่ขาดแคลน">
            <a:extLst>
              <a:ext uri="{FF2B5EF4-FFF2-40B4-BE49-F238E27FC236}">
                <a16:creationId xmlns:a16="http://schemas.microsoft.com/office/drawing/2014/main" xmlns="" id="{0ACDF122-EC06-4A0E-90EB-087644D0D8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215" l="4688" r="89915">
                        <a14:foregroundMark x1="18324" y1="95215" x2="22017" y2="90625"/>
                        <a14:foregroundMark x1="50568" y1="51855" x2="70313" y2="50391"/>
                        <a14:foregroundMark x1="11222" y1="53125" x2="13068" y2="45801"/>
                        <a14:foregroundMark x1="13068" y1="45801" x2="14347" y2="45703"/>
                        <a14:foregroundMark x1="4688" y1="50195" x2="4688" y2="50195"/>
                        <a14:foregroundMark x1="13068" y1="73828" x2="13068" y2="73828"/>
                        <a14:foregroundMark x1="69744" y1="46387" x2="69744" y2="46387"/>
                        <a14:foregroundMark x1="70313" y1="53711" x2="70313" y2="53711"/>
                        <a14:foregroundMark x1="70597" y1="54199" x2="70597" y2="54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32" r="15214"/>
          <a:stretch/>
        </p:blipFill>
        <p:spPr bwMode="auto">
          <a:xfrm>
            <a:off x="8194449" y="1785256"/>
            <a:ext cx="3997551" cy="507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90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3">
            <a:extLst>
              <a:ext uri="{FF2B5EF4-FFF2-40B4-BE49-F238E27FC236}">
                <a16:creationId xmlns:a16="http://schemas.microsoft.com/office/drawing/2014/main" xmlns="" id="{B32ADA44-BA2E-4F84-BF63-579F457D3C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0" y="850884"/>
            <a:ext cx="11573197" cy="724247"/>
          </a:xfrm>
        </p:spPr>
        <p:txBody>
          <a:bodyPr/>
          <a:lstStyle/>
          <a:p>
            <a:pPr algn="l"/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คุณลักษณะของการช่วยตนเองของสหกรณ์ หรือสหกรณ์พึ่งตนเองได้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A3FAF568-C3C2-48C6-AA86-E61EAD6B64E6}"/>
              </a:ext>
            </a:extLst>
          </p:cNvPr>
          <p:cNvSpPr txBox="1"/>
          <p:nvPr/>
        </p:nvSpPr>
        <p:spPr>
          <a:xfrm flipH="1">
            <a:off x="895349" y="1674674"/>
            <a:ext cx="7595508" cy="3970318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742950" indent="-742950" algn="thaiDist">
              <a:buAutoNum type="arabicPeriod"/>
            </a:pPr>
            <a:r>
              <a:rPr lang="th-TH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มีทุนดำเนินงานเพียงพอ</a:t>
            </a:r>
          </a:p>
          <a:p>
            <a:pPr marL="742950" indent="-742950" algn="thaiDist">
              <a:buAutoNum type="arabicPeriod"/>
            </a:pPr>
            <a:r>
              <a:rPr lang="th-TH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มีผู้จัดการที่สุจริต มีความรู้ ความสามารถ</a:t>
            </a:r>
          </a:p>
          <a:p>
            <a:pPr marL="742950" indent="-742950" algn="thaiDist">
              <a:buAutoNum type="arabicPeriod"/>
            </a:pPr>
            <a:r>
              <a:rPr lang="th-TH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มีคณะกรรมการดำเนินการที่เป็นธรรม</a:t>
            </a:r>
          </a:p>
          <a:p>
            <a:pPr marL="742950" indent="-742950" algn="thaiDist">
              <a:buAutoNum type="arabicPeriod"/>
            </a:pPr>
            <a:r>
              <a:rPr lang="th-TH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มีสมาชิกที่มีความภักดี</a:t>
            </a:r>
          </a:p>
          <a:p>
            <a:pPr marL="742950" indent="-742950" algn="thaiDist">
              <a:buAutoNum type="arabicPeriod"/>
            </a:pPr>
            <a:r>
              <a:rPr lang="th-TH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มีสำนักงาน มีอุปกรณ์ที่จำเป็นต่อการใช้งาน</a:t>
            </a:r>
          </a:p>
          <a:p>
            <a:pPr marL="742950" indent="-742950" algn="thaiDist">
              <a:buAutoNum type="arabicPeriod"/>
            </a:pPr>
            <a:r>
              <a:rPr lang="th-TH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altLang="ko-KR" sz="36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เครือข่าย</a:t>
            </a:r>
            <a:r>
              <a:rPr lang="th-TH" altLang="ko-KR" sz="3600" b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การทำธุรกิจ</a:t>
            </a:r>
            <a:endParaRPr lang="th-TH" altLang="ko-KR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742950" indent="-742950" algn="thaiDist">
              <a:buAutoNum type="arabicPeriod"/>
            </a:pPr>
            <a:r>
              <a:rPr lang="th-TH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มีทีมงานที่เข้มแข็ง</a:t>
            </a:r>
          </a:p>
        </p:txBody>
      </p:sp>
      <p:pic>
        <p:nvPicPr>
          <p:cNvPr id="2050" name="Picture 2" descr="นักสังคมสงเคราะห์โรงเรียน, ประชาสัมพันธ์, กลุ่มสังคม, ธุรกิจ,  ที่ปรึกษาทางธุรกิจ, งาน, ชุดนักเรียน, ทีม, การ์ตูน, ธุรกิจ png | PNGEgg">
            <a:extLst>
              <a:ext uri="{FF2B5EF4-FFF2-40B4-BE49-F238E27FC236}">
                <a16:creationId xmlns:a16="http://schemas.microsoft.com/office/drawing/2014/main" xmlns="" id="{42D861BF-CF51-41CE-B075-C62F94009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83" b="90969" l="6000" r="92111">
                        <a14:foregroundMark x1="8000" y1="10673" x2="11556" y2="9195"/>
                        <a14:foregroundMark x1="6111" y1="24138" x2="6111" y2="24138"/>
                        <a14:foregroundMark x1="7000" y1="87192" x2="7000" y2="73563"/>
                        <a14:foregroundMark x1="7000" y1="73563" x2="9000" y2="62726"/>
                        <a14:foregroundMark x1="22889" y1="61248" x2="23222" y2="81445"/>
                        <a14:foregroundMark x1="23222" y1="81445" x2="22444" y2="86043"/>
                        <a14:foregroundMark x1="28667" y1="89655" x2="27444" y2="63875"/>
                        <a14:foregroundMark x1="24889" y1="8703" x2="25333" y2="15435"/>
                        <a14:foregroundMark x1="15444" y1="22989" x2="16778" y2="27094"/>
                        <a14:foregroundMark x1="33556" y1="8703" x2="36000" y2="7882"/>
                        <a14:foregroundMark x1="45778" y1="7718" x2="45778" y2="7718"/>
                        <a14:foregroundMark x1="11111" y1="5583" x2="11111" y2="5583"/>
                        <a14:foregroundMark x1="27778" y1="61412" x2="28111" y2="64368"/>
                        <a14:foregroundMark x1="82667" y1="22167" x2="88111" y2="26437"/>
                        <a14:foregroundMark x1="88111" y1="26437" x2="88111" y2="26437"/>
                        <a14:foregroundMark x1="91333" y1="19704" x2="91333" y2="19704"/>
                        <a14:foregroundMark x1="92111" y1="32677" x2="88444" y2="55665"/>
                        <a14:foregroundMark x1="88444" y1="55665" x2="88889" y2="62726"/>
                        <a14:foregroundMark x1="92020" y1="77997" x2="92127" y2="81047"/>
                        <a14:foregroundMark x1="91667" y1="67980" x2="92020" y2="77997"/>
                        <a14:foregroundMark x1="92049" y1="84279" x2="90000" y2="90640"/>
                        <a14:foregroundMark x1="84667" y1="90969" x2="86222" y2="90640"/>
                        <a14:backgroundMark x1="90000" y1="81445" x2="90000" y2="81445"/>
                        <a14:backgroundMark x1="90189" y1="79763" x2="89778" y2="83415"/>
                        <a14:backgroundMark x1="91444" y1="67652" x2="91453" y2="67996"/>
                        <a14:backgroundMark x1="90049" y1="90672" x2="90000" y2="90969"/>
                        <a14:backgroundMark x1="90333" y1="77997" x2="90333" y2="77997"/>
                        <a14:backgroundMark x1="92889" y1="81281" x2="92444" y2="84401"/>
                        <a14:backgroundMark x1="89667" y1="84729" x2="89667" y2="84729"/>
                        <a14:backgroundMark x1="75556" y1="38752" x2="75444" y2="36617"/>
                        <a14:backgroundMark x1="69333" y1="57635" x2="69333" y2="57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571" y="3659833"/>
            <a:ext cx="4860026" cy="328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08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3">
            <a:extLst>
              <a:ext uri="{FF2B5EF4-FFF2-40B4-BE49-F238E27FC236}">
                <a16:creationId xmlns:a16="http://schemas.microsoft.com/office/drawing/2014/main" xmlns="" id="{B32ADA44-BA2E-4F84-BF63-579F457D3C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790" y="233718"/>
            <a:ext cx="11573197" cy="724247"/>
          </a:xfrm>
        </p:spPr>
        <p:txBody>
          <a:bodyPr/>
          <a:lstStyle/>
          <a:p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สหกรณ์ออมทรัพย์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ตัวแทนเนื้อหา 2"/>
          <p:cNvSpPr txBox="1">
            <a:spLocks/>
          </p:cNvSpPr>
          <p:nvPr/>
        </p:nvSpPr>
        <p:spPr>
          <a:xfrm>
            <a:off x="5010917" y="1226931"/>
            <a:ext cx="2039544" cy="13458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h-TH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เป็นสถาบันการเงิน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ตัวแทนเนื้อหา 2"/>
          <p:cNvSpPr txBox="1">
            <a:spLocks/>
          </p:cNvSpPr>
          <p:nvPr/>
        </p:nvSpPr>
        <p:spPr>
          <a:xfrm>
            <a:off x="3608951" y="5918946"/>
            <a:ext cx="5212080" cy="8229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th-TH" sz="2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ช่วยตนเอง และช่วยเหลือซึ่งกันและกัน</a:t>
            </a:r>
            <a:endParaRPr lang="en-US" sz="2800" b="1" dirty="0">
              <a:ln w="9525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4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973" y="2624867"/>
            <a:ext cx="4340833" cy="321996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à¸à¸¥à¸à¸²à¸£à¸à¹à¸à¸«à¸²à¸£à¸¹à¸à¸ à¸²à¸à¸ªà¸³à¸«à¸£à¸±à¸ à¸ªà¸«à¸à¸£à¸à¹à¸­à¸­à¸¡à¸à¸£à¸±à¸à¸¢à¹ à¸à¸·à¸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251" y="5858176"/>
            <a:ext cx="1066987" cy="98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à¸à¸¥à¸à¸²à¸£à¸à¹à¸à¸«à¸²à¸£à¸¹à¸à¸ à¸²à¸à¸ªà¸³à¸«à¸£à¸±à¸ à¸­à¸²à¸à¸µà¸à¸à¸£à¸¹ à¸à¸²à¸£à¹à¸à¸¹à¸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99" y="2736074"/>
            <a:ext cx="682509" cy="96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8"/>
          <a:stretch/>
        </p:blipFill>
        <p:spPr bwMode="auto">
          <a:xfrm>
            <a:off x="7132424" y="1490679"/>
            <a:ext cx="1118132" cy="108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สี่เหลี่ยมผืนผ้า 37"/>
          <p:cNvSpPr/>
          <p:nvPr/>
        </p:nvSpPr>
        <p:spPr>
          <a:xfrm>
            <a:off x="2369011" y="3887046"/>
            <a:ext cx="1554480" cy="1828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/>
          <a:p>
            <a:pPr algn="ctr"/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ให้กู้ยืมเมื่อเกิดความ</a:t>
            </a:r>
            <a:r>
              <a:rPr lang="th-TH" sz="2400" b="1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จําเป็น</a:t>
            </a:r>
            <a:endParaRPr lang="en-US" sz="2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9" name="ตัวแทนเนื้อหา 2"/>
          <p:cNvSpPr txBox="1">
            <a:spLocks/>
          </p:cNvSpPr>
          <p:nvPr/>
        </p:nvSpPr>
        <p:spPr>
          <a:xfrm>
            <a:off x="8332519" y="3918557"/>
            <a:ext cx="1554480" cy="1828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th-TH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th-TH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ให้สมาชิกรู้จักการ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th-TH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ออมทรัพย์</a:t>
            </a:r>
            <a:endParaRPr lang="en-US" sz="2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0" name="ตัวแทนเนื้อหา 2"/>
          <p:cNvSpPr txBox="1">
            <a:spLocks/>
          </p:cNvSpPr>
          <p:nvPr/>
        </p:nvSpPr>
        <p:spPr>
          <a:xfrm>
            <a:off x="8332519" y="1899837"/>
            <a:ext cx="1554480" cy="182880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สมาชิกมีอาชีพ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หรือชุมชนเดียวกัน    </a:t>
            </a:r>
            <a:endParaRPr lang="en-US" sz="2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1" name="กลุ่ม 40"/>
          <p:cNvGrpSpPr/>
          <p:nvPr/>
        </p:nvGrpSpPr>
        <p:grpSpPr>
          <a:xfrm>
            <a:off x="1905925" y="1904621"/>
            <a:ext cx="2016106" cy="1833890"/>
            <a:chOff x="239050" y="1904621"/>
            <a:chExt cx="2016106" cy="1833890"/>
          </a:xfrm>
        </p:grpSpPr>
        <p:sp>
          <p:nvSpPr>
            <p:cNvPr id="42" name="สี่เหลี่ยมผืนผ้า 41"/>
            <p:cNvSpPr/>
            <p:nvPr/>
          </p:nvSpPr>
          <p:spPr>
            <a:xfrm>
              <a:off x="700676" y="1904621"/>
              <a:ext cx="1554480" cy="18288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 anchorCtr="0">
              <a:noAutofit/>
            </a:bodyPr>
            <a:lstStyle/>
            <a:p>
              <a:pPr algn="ctr"/>
              <a:r>
                <a:rPr lang="th-TH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จดทะเบียนตาม พ.ร.บ.สหกรณ์</a:t>
              </a:r>
              <a:endParaRPr lang="en-US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43" name="Picture 16" descr="à¸à¸¥à¸à¸²à¸£à¸à¹à¸à¸«à¸²à¸£à¸¹à¸à¸ à¸²à¸à¸ªà¸³à¸«à¸£à¸±à¸ à¸.à¸£.à¸ à¸ªà¸«à¸à¸£à¸à¹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50" y="3068960"/>
              <a:ext cx="568677" cy="669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ลูกศรโค้งลง 43"/>
          <p:cNvSpPr/>
          <p:nvPr/>
        </p:nvSpPr>
        <p:spPr>
          <a:xfrm rot="7887687">
            <a:off x="8811457" y="6074038"/>
            <a:ext cx="919538" cy="389042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PJ Standard" panose="02000000000000000000" pitchFamily="2" charset="0"/>
              <a:cs typeface="PJ Standard" panose="02000000000000000000" pitchFamily="2" charset="0"/>
            </a:endParaRPr>
          </a:p>
        </p:txBody>
      </p:sp>
      <p:sp>
        <p:nvSpPr>
          <p:cNvPr id="45" name="ลูกศรโค้งขวา 44"/>
          <p:cNvSpPr/>
          <p:nvPr/>
        </p:nvSpPr>
        <p:spPr>
          <a:xfrm rot="19127132">
            <a:off x="2887078" y="5767173"/>
            <a:ext cx="475945" cy="933587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PJ Standard" panose="02000000000000000000" pitchFamily="2" charset="0"/>
              <a:cs typeface="PJ Standar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33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4">
            <a:extLst>
              <a:ext uri="{FF2B5EF4-FFF2-40B4-BE49-F238E27FC236}">
                <a16:creationId xmlns:a16="http://schemas.microsoft.com/office/drawing/2014/main" xmlns="" id="{1C1AE30F-4391-4932-864A-F499ECF8E6F7}"/>
              </a:ext>
            </a:extLst>
          </p:cNvPr>
          <p:cNvSpPr/>
          <p:nvPr/>
        </p:nvSpPr>
        <p:spPr>
          <a:xfrm rot="20639292">
            <a:off x="8077783" y="1581011"/>
            <a:ext cx="1358961" cy="326230"/>
          </a:xfrm>
          <a:custGeom>
            <a:avLst/>
            <a:gdLst>
              <a:gd name="connsiteX0" fmla="*/ 0 w 757029"/>
              <a:gd name="connsiteY0" fmla="*/ 201059 h 282425"/>
              <a:gd name="connsiteX1" fmla="*/ 342900 w 757029"/>
              <a:gd name="connsiteY1" fmla="*/ 1034 h 282425"/>
              <a:gd name="connsiteX2" fmla="*/ 514350 w 757029"/>
              <a:gd name="connsiteY2" fmla="*/ 277259 h 282425"/>
              <a:gd name="connsiteX3" fmla="*/ 742950 w 757029"/>
              <a:gd name="connsiteY3" fmla="*/ 182009 h 282425"/>
              <a:gd name="connsiteX4" fmla="*/ 733425 w 757029"/>
              <a:gd name="connsiteY4" fmla="*/ 191534 h 282425"/>
              <a:gd name="connsiteX0" fmla="*/ 0 w 742950"/>
              <a:gd name="connsiteY0" fmla="*/ 201059 h 282425"/>
              <a:gd name="connsiteX1" fmla="*/ 342900 w 742950"/>
              <a:gd name="connsiteY1" fmla="*/ 1034 h 282425"/>
              <a:gd name="connsiteX2" fmla="*/ 514350 w 742950"/>
              <a:gd name="connsiteY2" fmla="*/ 277259 h 282425"/>
              <a:gd name="connsiteX3" fmla="*/ 742950 w 742950"/>
              <a:gd name="connsiteY3" fmla="*/ 182009 h 282425"/>
              <a:gd name="connsiteX0" fmla="*/ 0 w 742950"/>
              <a:gd name="connsiteY0" fmla="*/ 213115 h 282068"/>
              <a:gd name="connsiteX1" fmla="*/ 342900 w 742950"/>
              <a:gd name="connsiteY1" fmla="*/ 677 h 282068"/>
              <a:gd name="connsiteX2" fmla="*/ 514350 w 742950"/>
              <a:gd name="connsiteY2" fmla="*/ 276902 h 282068"/>
              <a:gd name="connsiteX3" fmla="*/ 742950 w 742950"/>
              <a:gd name="connsiteY3" fmla="*/ 181652 h 282068"/>
              <a:gd name="connsiteX0" fmla="*/ 0 w 742950"/>
              <a:gd name="connsiteY0" fmla="*/ 112016 h 177020"/>
              <a:gd name="connsiteX1" fmla="*/ 355313 w 742950"/>
              <a:gd name="connsiteY1" fmla="*/ 3016 h 177020"/>
              <a:gd name="connsiteX2" fmla="*/ 514350 w 742950"/>
              <a:gd name="connsiteY2" fmla="*/ 175803 h 177020"/>
              <a:gd name="connsiteX3" fmla="*/ 742950 w 742950"/>
              <a:gd name="connsiteY3" fmla="*/ 80553 h 177020"/>
              <a:gd name="connsiteX0" fmla="*/ 0 w 742950"/>
              <a:gd name="connsiteY0" fmla="*/ 112264 h 181358"/>
              <a:gd name="connsiteX1" fmla="*/ 355313 w 742950"/>
              <a:gd name="connsiteY1" fmla="*/ 3264 h 181358"/>
              <a:gd name="connsiteX2" fmla="*/ 377811 w 742950"/>
              <a:gd name="connsiteY2" fmla="*/ 180188 h 181358"/>
              <a:gd name="connsiteX3" fmla="*/ 742950 w 742950"/>
              <a:gd name="connsiteY3" fmla="*/ 80801 h 181358"/>
              <a:gd name="connsiteX0" fmla="*/ 0 w 742950"/>
              <a:gd name="connsiteY0" fmla="*/ 119934 h 189261"/>
              <a:gd name="connsiteX1" fmla="*/ 400826 w 742950"/>
              <a:gd name="connsiteY1" fmla="*/ 2659 h 189261"/>
              <a:gd name="connsiteX2" fmla="*/ 377811 w 742950"/>
              <a:gd name="connsiteY2" fmla="*/ 187858 h 189261"/>
              <a:gd name="connsiteX3" fmla="*/ 742950 w 742950"/>
              <a:gd name="connsiteY3" fmla="*/ 88471 h 189261"/>
              <a:gd name="connsiteX0" fmla="*/ 0 w 752817"/>
              <a:gd name="connsiteY0" fmla="*/ 122863 h 188900"/>
              <a:gd name="connsiteX1" fmla="*/ 410693 w 752817"/>
              <a:gd name="connsiteY1" fmla="*/ 2298 h 188900"/>
              <a:gd name="connsiteX2" fmla="*/ 387678 w 752817"/>
              <a:gd name="connsiteY2" fmla="*/ 187497 h 188900"/>
              <a:gd name="connsiteX3" fmla="*/ 752817 w 752817"/>
              <a:gd name="connsiteY3" fmla="*/ 88110 h 188900"/>
              <a:gd name="connsiteX0" fmla="*/ 0 w 767448"/>
              <a:gd name="connsiteY0" fmla="*/ 139778 h 187527"/>
              <a:gd name="connsiteX1" fmla="*/ 425324 w 767448"/>
              <a:gd name="connsiteY1" fmla="*/ 925 h 187527"/>
              <a:gd name="connsiteX2" fmla="*/ 402309 w 767448"/>
              <a:gd name="connsiteY2" fmla="*/ 186124 h 187527"/>
              <a:gd name="connsiteX3" fmla="*/ 767448 w 767448"/>
              <a:gd name="connsiteY3" fmla="*/ 86737 h 187527"/>
              <a:gd name="connsiteX0" fmla="*/ 0 w 767448"/>
              <a:gd name="connsiteY0" fmla="*/ 140230 h 187979"/>
              <a:gd name="connsiteX1" fmla="*/ 425324 w 767448"/>
              <a:gd name="connsiteY1" fmla="*/ 1377 h 187979"/>
              <a:gd name="connsiteX2" fmla="*/ 402309 w 767448"/>
              <a:gd name="connsiteY2" fmla="*/ 186576 h 187979"/>
              <a:gd name="connsiteX3" fmla="*/ 767448 w 767448"/>
              <a:gd name="connsiteY3" fmla="*/ 87189 h 187979"/>
              <a:gd name="connsiteX0" fmla="*/ 0 w 767448"/>
              <a:gd name="connsiteY0" fmla="*/ 141802 h 189551"/>
              <a:gd name="connsiteX1" fmla="*/ 425324 w 767448"/>
              <a:gd name="connsiteY1" fmla="*/ 2949 h 189551"/>
              <a:gd name="connsiteX2" fmla="*/ 402309 w 767448"/>
              <a:gd name="connsiteY2" fmla="*/ 188148 h 189551"/>
              <a:gd name="connsiteX3" fmla="*/ 767448 w 767448"/>
              <a:gd name="connsiteY3" fmla="*/ 88761 h 189551"/>
              <a:gd name="connsiteX0" fmla="*/ 0 w 785736"/>
              <a:gd name="connsiteY0" fmla="*/ 154570 h 187689"/>
              <a:gd name="connsiteX1" fmla="*/ 443612 w 785736"/>
              <a:gd name="connsiteY1" fmla="*/ 1087 h 187689"/>
              <a:gd name="connsiteX2" fmla="*/ 420597 w 785736"/>
              <a:gd name="connsiteY2" fmla="*/ 186286 h 187689"/>
              <a:gd name="connsiteX3" fmla="*/ 785736 w 785736"/>
              <a:gd name="connsiteY3" fmla="*/ 86899 h 187689"/>
              <a:gd name="connsiteX0" fmla="*/ 0 w 785736"/>
              <a:gd name="connsiteY0" fmla="*/ 158688 h 191807"/>
              <a:gd name="connsiteX1" fmla="*/ 443612 w 785736"/>
              <a:gd name="connsiteY1" fmla="*/ 5205 h 191807"/>
              <a:gd name="connsiteX2" fmla="*/ 420597 w 785736"/>
              <a:gd name="connsiteY2" fmla="*/ 190404 h 191807"/>
              <a:gd name="connsiteX3" fmla="*/ 785736 w 785736"/>
              <a:gd name="connsiteY3" fmla="*/ 91017 h 191807"/>
              <a:gd name="connsiteX0" fmla="*/ 0 w 785736"/>
              <a:gd name="connsiteY0" fmla="*/ 182905 h 216024"/>
              <a:gd name="connsiteX1" fmla="*/ 443612 w 785736"/>
              <a:gd name="connsiteY1" fmla="*/ 29422 h 216024"/>
              <a:gd name="connsiteX2" fmla="*/ 420597 w 785736"/>
              <a:gd name="connsiteY2" fmla="*/ 214621 h 216024"/>
              <a:gd name="connsiteX3" fmla="*/ 785736 w 785736"/>
              <a:gd name="connsiteY3" fmla="*/ 115234 h 216024"/>
              <a:gd name="connsiteX0" fmla="*/ 0 w 785736"/>
              <a:gd name="connsiteY0" fmla="*/ 191488 h 224939"/>
              <a:gd name="connsiteX1" fmla="*/ 414351 w 785736"/>
              <a:gd name="connsiteY1" fmla="*/ 27032 h 224939"/>
              <a:gd name="connsiteX2" fmla="*/ 420597 w 785736"/>
              <a:gd name="connsiteY2" fmla="*/ 223204 h 224939"/>
              <a:gd name="connsiteX3" fmla="*/ 785736 w 785736"/>
              <a:gd name="connsiteY3" fmla="*/ 123817 h 224939"/>
              <a:gd name="connsiteX0" fmla="*/ 0 w 785736"/>
              <a:gd name="connsiteY0" fmla="*/ 191488 h 231591"/>
              <a:gd name="connsiteX1" fmla="*/ 414351 w 785736"/>
              <a:gd name="connsiteY1" fmla="*/ 27032 h 231591"/>
              <a:gd name="connsiteX2" fmla="*/ 420597 w 785736"/>
              <a:gd name="connsiteY2" fmla="*/ 223204 h 231591"/>
              <a:gd name="connsiteX3" fmla="*/ 785736 w 785736"/>
              <a:gd name="connsiteY3" fmla="*/ 123817 h 231591"/>
              <a:gd name="connsiteX0" fmla="*/ 0 w 785736"/>
              <a:gd name="connsiteY0" fmla="*/ 175798 h 325533"/>
              <a:gd name="connsiteX1" fmla="*/ 414351 w 785736"/>
              <a:gd name="connsiteY1" fmla="*/ 11342 h 325533"/>
              <a:gd name="connsiteX2" fmla="*/ 477722 w 785736"/>
              <a:gd name="connsiteY2" fmla="*/ 320667 h 325533"/>
              <a:gd name="connsiteX3" fmla="*/ 785736 w 785736"/>
              <a:gd name="connsiteY3" fmla="*/ 108127 h 325533"/>
              <a:gd name="connsiteX0" fmla="*/ 0 w 850737"/>
              <a:gd name="connsiteY0" fmla="*/ 175798 h 353276"/>
              <a:gd name="connsiteX1" fmla="*/ 414351 w 850737"/>
              <a:gd name="connsiteY1" fmla="*/ 11342 h 353276"/>
              <a:gd name="connsiteX2" fmla="*/ 477722 w 850737"/>
              <a:gd name="connsiteY2" fmla="*/ 320667 h 353276"/>
              <a:gd name="connsiteX3" fmla="*/ 850737 w 850737"/>
              <a:gd name="connsiteY3" fmla="*/ 342871 h 353276"/>
              <a:gd name="connsiteX0" fmla="*/ 0 w 850737"/>
              <a:gd name="connsiteY0" fmla="*/ 215082 h 392560"/>
              <a:gd name="connsiteX1" fmla="*/ 426289 w 850737"/>
              <a:gd name="connsiteY1" fmla="*/ 6135 h 392560"/>
              <a:gd name="connsiteX2" fmla="*/ 477722 w 850737"/>
              <a:gd name="connsiteY2" fmla="*/ 359951 h 392560"/>
              <a:gd name="connsiteX3" fmla="*/ 850737 w 850737"/>
              <a:gd name="connsiteY3" fmla="*/ 382155 h 392560"/>
              <a:gd name="connsiteX0" fmla="*/ 0 w 850737"/>
              <a:gd name="connsiteY0" fmla="*/ 222660 h 498987"/>
              <a:gd name="connsiteX1" fmla="*/ 426289 w 850737"/>
              <a:gd name="connsiteY1" fmla="*/ 13713 h 498987"/>
              <a:gd name="connsiteX2" fmla="*/ 425236 w 850737"/>
              <a:gd name="connsiteY2" fmla="*/ 490682 h 498987"/>
              <a:gd name="connsiteX3" fmla="*/ 850737 w 850737"/>
              <a:gd name="connsiteY3" fmla="*/ 389733 h 498987"/>
              <a:gd name="connsiteX0" fmla="*/ 0 w 850737"/>
              <a:gd name="connsiteY0" fmla="*/ 235781 h 512108"/>
              <a:gd name="connsiteX1" fmla="*/ 426289 w 850737"/>
              <a:gd name="connsiteY1" fmla="*/ 26834 h 512108"/>
              <a:gd name="connsiteX2" fmla="*/ 425236 w 850737"/>
              <a:gd name="connsiteY2" fmla="*/ 503803 h 512108"/>
              <a:gd name="connsiteX3" fmla="*/ 850737 w 850737"/>
              <a:gd name="connsiteY3" fmla="*/ 402854 h 512108"/>
              <a:gd name="connsiteX0" fmla="*/ 0 w 850737"/>
              <a:gd name="connsiteY0" fmla="*/ 218868 h 440284"/>
              <a:gd name="connsiteX1" fmla="*/ 426289 w 850737"/>
              <a:gd name="connsiteY1" fmla="*/ 9921 h 440284"/>
              <a:gd name="connsiteX2" fmla="*/ 433211 w 850737"/>
              <a:gd name="connsiteY2" fmla="*/ 426980 h 440284"/>
              <a:gd name="connsiteX3" fmla="*/ 850737 w 850737"/>
              <a:gd name="connsiteY3" fmla="*/ 385941 h 44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0737" h="440284">
                <a:moveTo>
                  <a:pt x="0" y="218868"/>
                </a:moveTo>
                <a:cubicBezTo>
                  <a:pt x="227342" y="28381"/>
                  <a:pt x="354087" y="-24764"/>
                  <a:pt x="426289" y="9921"/>
                </a:cubicBezTo>
                <a:cubicBezTo>
                  <a:pt x="498491" y="44606"/>
                  <a:pt x="360341" y="385246"/>
                  <a:pt x="433211" y="426980"/>
                </a:cubicBezTo>
                <a:cubicBezTo>
                  <a:pt x="506081" y="468714"/>
                  <a:pt x="814225" y="400228"/>
                  <a:pt x="850737" y="385941"/>
                </a:cubicBez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47D47152-ED1A-4F37-A39C-FD41A95CC32E}"/>
              </a:ext>
            </a:extLst>
          </p:cNvPr>
          <p:cNvGrpSpPr/>
          <p:nvPr/>
        </p:nvGrpSpPr>
        <p:grpSpPr>
          <a:xfrm>
            <a:off x="0" y="3452052"/>
            <a:ext cx="12191999" cy="2860203"/>
            <a:chOff x="-2312971" y="1930801"/>
            <a:chExt cx="12183754" cy="4016330"/>
          </a:xfrm>
        </p:grpSpPr>
        <p:sp>
          <p:nvSpPr>
            <p:cNvPr id="46" name="Freeform 2">
              <a:extLst>
                <a:ext uri="{FF2B5EF4-FFF2-40B4-BE49-F238E27FC236}">
                  <a16:creationId xmlns:a16="http://schemas.microsoft.com/office/drawing/2014/main" xmlns="" id="{1C7B2FCD-6EFC-4C6C-A621-04D7C2F83DC0}"/>
                </a:ext>
              </a:extLst>
            </p:cNvPr>
            <p:cNvSpPr/>
            <p:nvPr/>
          </p:nvSpPr>
          <p:spPr>
            <a:xfrm>
              <a:off x="-2312971" y="1930803"/>
              <a:ext cx="12183754" cy="4016328"/>
            </a:xfrm>
            <a:custGeom>
              <a:avLst/>
              <a:gdLst>
                <a:gd name="connsiteX0" fmla="*/ 0 w 9096375"/>
                <a:gd name="connsiteY0" fmla="*/ 2457450 h 2466975"/>
                <a:gd name="connsiteX1" fmla="*/ 6610350 w 9096375"/>
                <a:gd name="connsiteY1" fmla="*/ 2457450 h 2466975"/>
                <a:gd name="connsiteX2" fmla="*/ 6591300 w 9096375"/>
                <a:gd name="connsiteY2" fmla="*/ 2219325 h 2466975"/>
                <a:gd name="connsiteX3" fmla="*/ 6000750 w 9096375"/>
                <a:gd name="connsiteY3" fmla="*/ 1152525 h 2466975"/>
                <a:gd name="connsiteX4" fmla="*/ 6124575 w 9096375"/>
                <a:gd name="connsiteY4" fmla="*/ 1009650 h 2466975"/>
                <a:gd name="connsiteX5" fmla="*/ 6619875 w 9096375"/>
                <a:gd name="connsiteY5" fmla="*/ 1466850 h 2466975"/>
                <a:gd name="connsiteX6" fmla="*/ 6562725 w 9096375"/>
                <a:gd name="connsiteY6" fmla="*/ 0 h 2466975"/>
                <a:gd name="connsiteX7" fmla="*/ 6838950 w 9096375"/>
                <a:gd name="connsiteY7" fmla="*/ 9525 h 2466975"/>
                <a:gd name="connsiteX8" fmla="*/ 6905625 w 9096375"/>
                <a:gd name="connsiteY8" fmla="*/ 981075 h 2466975"/>
                <a:gd name="connsiteX9" fmla="*/ 7239000 w 9096375"/>
                <a:gd name="connsiteY9" fmla="*/ 981075 h 2466975"/>
                <a:gd name="connsiteX10" fmla="*/ 7629525 w 9096375"/>
                <a:gd name="connsiteY10" fmla="*/ 981075 h 2466975"/>
                <a:gd name="connsiteX11" fmla="*/ 7915275 w 9096375"/>
                <a:gd name="connsiteY11" fmla="*/ 981075 h 2466975"/>
                <a:gd name="connsiteX12" fmla="*/ 7896225 w 9096375"/>
                <a:gd name="connsiteY12" fmla="*/ 1781175 h 2466975"/>
                <a:gd name="connsiteX13" fmla="*/ 7658100 w 9096375"/>
                <a:gd name="connsiteY13" fmla="*/ 2466975 h 2466975"/>
                <a:gd name="connsiteX14" fmla="*/ 9096375 w 9096375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57493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553469 h 2562994"/>
                <a:gd name="connsiteX1" fmla="*/ 6592062 w 9144000"/>
                <a:gd name="connsiteY1" fmla="*/ 2560785 h 2562994"/>
                <a:gd name="connsiteX2" fmla="*/ 6591300 w 9144000"/>
                <a:gd name="connsiteY2" fmla="*/ 2315344 h 2562994"/>
                <a:gd name="connsiteX3" fmla="*/ 6000750 w 9144000"/>
                <a:gd name="connsiteY3" fmla="*/ 1248544 h 2562994"/>
                <a:gd name="connsiteX4" fmla="*/ 6197726 w 9144000"/>
                <a:gd name="connsiteY4" fmla="*/ 1080065 h 2562994"/>
                <a:gd name="connsiteX5" fmla="*/ 6619875 w 9144000"/>
                <a:gd name="connsiteY5" fmla="*/ 1562869 h 2562994"/>
                <a:gd name="connsiteX6" fmla="*/ 6562725 w 9144000"/>
                <a:gd name="connsiteY6" fmla="*/ 96019 h 2562994"/>
                <a:gd name="connsiteX7" fmla="*/ 6838950 w 9144000"/>
                <a:gd name="connsiteY7" fmla="*/ 105544 h 2562994"/>
                <a:gd name="connsiteX8" fmla="*/ 6905625 w 9144000"/>
                <a:gd name="connsiteY8" fmla="*/ 1077094 h 2562994"/>
                <a:gd name="connsiteX9" fmla="*/ 7239000 w 9144000"/>
                <a:gd name="connsiteY9" fmla="*/ 1077094 h 2562994"/>
                <a:gd name="connsiteX10" fmla="*/ 7629525 w 9144000"/>
                <a:gd name="connsiteY10" fmla="*/ 1077094 h 2562994"/>
                <a:gd name="connsiteX11" fmla="*/ 7915275 w 9144000"/>
                <a:gd name="connsiteY11" fmla="*/ 1077094 h 2562994"/>
                <a:gd name="connsiteX12" fmla="*/ 7896225 w 9144000"/>
                <a:gd name="connsiteY12" fmla="*/ 1877194 h 2562994"/>
                <a:gd name="connsiteX13" fmla="*/ 7658100 w 9144000"/>
                <a:gd name="connsiteY13" fmla="*/ 2562994 h 2562994"/>
                <a:gd name="connsiteX14" fmla="*/ 9144000 w 9144000"/>
                <a:gd name="connsiteY14" fmla="*/ 2562994 h 2562994"/>
                <a:gd name="connsiteX0" fmla="*/ 0 w 9144000"/>
                <a:gd name="connsiteY0" fmla="*/ 2613374 h 2622899"/>
                <a:gd name="connsiteX1" fmla="*/ 6592062 w 9144000"/>
                <a:gd name="connsiteY1" fmla="*/ 2620690 h 2622899"/>
                <a:gd name="connsiteX2" fmla="*/ 6591300 w 9144000"/>
                <a:gd name="connsiteY2" fmla="*/ 2375249 h 2622899"/>
                <a:gd name="connsiteX3" fmla="*/ 6000750 w 9144000"/>
                <a:gd name="connsiteY3" fmla="*/ 1308449 h 2622899"/>
                <a:gd name="connsiteX4" fmla="*/ 6197726 w 9144000"/>
                <a:gd name="connsiteY4" fmla="*/ 1139970 h 2622899"/>
                <a:gd name="connsiteX5" fmla="*/ 6619875 w 9144000"/>
                <a:gd name="connsiteY5" fmla="*/ 1622774 h 2622899"/>
                <a:gd name="connsiteX6" fmla="*/ 6562725 w 9144000"/>
                <a:gd name="connsiteY6" fmla="*/ 155924 h 2622899"/>
                <a:gd name="connsiteX7" fmla="*/ 6838950 w 9144000"/>
                <a:gd name="connsiteY7" fmla="*/ 165449 h 2622899"/>
                <a:gd name="connsiteX8" fmla="*/ 6905625 w 9144000"/>
                <a:gd name="connsiteY8" fmla="*/ 1136999 h 2622899"/>
                <a:gd name="connsiteX9" fmla="*/ 7239000 w 9144000"/>
                <a:gd name="connsiteY9" fmla="*/ 1136999 h 2622899"/>
                <a:gd name="connsiteX10" fmla="*/ 7629525 w 9144000"/>
                <a:gd name="connsiteY10" fmla="*/ 1136999 h 2622899"/>
                <a:gd name="connsiteX11" fmla="*/ 7915275 w 9144000"/>
                <a:gd name="connsiteY11" fmla="*/ 1136999 h 2622899"/>
                <a:gd name="connsiteX12" fmla="*/ 7896225 w 9144000"/>
                <a:gd name="connsiteY12" fmla="*/ 1937099 h 2622899"/>
                <a:gd name="connsiteX13" fmla="*/ 7658100 w 9144000"/>
                <a:gd name="connsiteY13" fmla="*/ 2622899 h 2622899"/>
                <a:gd name="connsiteX14" fmla="*/ 9144000 w 9144000"/>
                <a:gd name="connsiteY14" fmla="*/ 2622899 h 2622899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22590 w 9144000"/>
                <a:gd name="connsiteY11" fmla="*/ 1167422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22590 w 9144000"/>
                <a:gd name="connsiteY11" fmla="*/ 1167422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732165 w 9144000"/>
                <a:gd name="connsiteY11" fmla="*/ 854927 h 2635034"/>
                <a:gd name="connsiteX12" fmla="*/ 7922590 w 9144000"/>
                <a:gd name="connsiteY12" fmla="*/ 1167422 h 2635034"/>
                <a:gd name="connsiteX13" fmla="*/ 7877937 w 9144000"/>
                <a:gd name="connsiteY13" fmla="*/ 1945576 h 2635034"/>
                <a:gd name="connsiteX14" fmla="*/ 7658100 w 9144000"/>
                <a:gd name="connsiteY14" fmla="*/ 2635034 h 2635034"/>
                <a:gd name="connsiteX15" fmla="*/ 9144000 w 9144000"/>
                <a:gd name="connsiteY15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399324 w 9144000"/>
                <a:gd name="connsiteY10" fmla="*/ 792748 h 2635034"/>
                <a:gd name="connsiteX11" fmla="*/ 7625868 w 9144000"/>
                <a:gd name="connsiteY11" fmla="*/ 1178395 h 2635034"/>
                <a:gd name="connsiteX12" fmla="*/ 7732165 w 9144000"/>
                <a:gd name="connsiteY12" fmla="*/ 854927 h 2635034"/>
                <a:gd name="connsiteX13" fmla="*/ 7922590 w 9144000"/>
                <a:gd name="connsiteY13" fmla="*/ 1167422 h 2635034"/>
                <a:gd name="connsiteX14" fmla="*/ 7877937 w 9144000"/>
                <a:gd name="connsiteY14" fmla="*/ 1945576 h 2635034"/>
                <a:gd name="connsiteX15" fmla="*/ 7658100 w 9144000"/>
                <a:gd name="connsiteY15" fmla="*/ 2635034 h 2635034"/>
                <a:gd name="connsiteX16" fmla="*/ 9144000 w 9144000"/>
                <a:gd name="connsiteY16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56449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5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5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5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106715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83804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83804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83804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723937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723937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4869712"/>
                <a:gd name="connsiteY0" fmla="*/ 2636141 h 2636599"/>
                <a:gd name="connsiteX1" fmla="*/ 2317774 w 4869712"/>
                <a:gd name="connsiteY1" fmla="*/ 2632825 h 2636599"/>
                <a:gd name="connsiteX2" fmla="*/ 2317012 w 4869712"/>
                <a:gd name="connsiteY2" fmla="*/ 2387384 h 2636599"/>
                <a:gd name="connsiteX3" fmla="*/ 1726462 w 4869712"/>
                <a:gd name="connsiteY3" fmla="*/ 1320584 h 2636599"/>
                <a:gd name="connsiteX4" fmla="*/ 1923438 w 4869712"/>
                <a:gd name="connsiteY4" fmla="*/ 1152105 h 2636599"/>
                <a:gd name="connsiteX5" fmla="*/ 2345587 w 4869712"/>
                <a:gd name="connsiteY5" fmla="*/ 1634909 h 2636599"/>
                <a:gd name="connsiteX6" fmla="*/ 2288437 w 4869712"/>
                <a:gd name="connsiteY6" fmla="*/ 168059 h 2636599"/>
                <a:gd name="connsiteX7" fmla="*/ 2564662 w 4869712"/>
                <a:gd name="connsiteY7" fmla="*/ 177584 h 2636599"/>
                <a:gd name="connsiteX8" fmla="*/ 2631337 w 4869712"/>
                <a:gd name="connsiteY8" fmla="*/ 1149134 h 2636599"/>
                <a:gd name="connsiteX9" fmla="*/ 2817796 w 4869712"/>
                <a:gd name="connsiteY9" fmla="*/ 723252 h 2636599"/>
                <a:gd name="connsiteX10" fmla="*/ 2986657 w 4869712"/>
                <a:gd name="connsiteY10" fmla="*/ 1152791 h 2636599"/>
                <a:gd name="connsiteX11" fmla="*/ 3172585 w 4869712"/>
                <a:gd name="connsiteY11" fmla="*/ 763487 h 2636599"/>
                <a:gd name="connsiteX12" fmla="*/ 3347922 w 4869712"/>
                <a:gd name="connsiteY12" fmla="*/ 1178395 h 2636599"/>
                <a:gd name="connsiteX13" fmla="*/ 3501768 w 4869712"/>
                <a:gd name="connsiteY13" fmla="*/ 840297 h 2636599"/>
                <a:gd name="connsiteX14" fmla="*/ 3648302 w 4869712"/>
                <a:gd name="connsiteY14" fmla="*/ 1167422 h 2636599"/>
                <a:gd name="connsiteX15" fmla="*/ 3640225 w 4869712"/>
                <a:gd name="connsiteY15" fmla="*/ 1945576 h 2636599"/>
                <a:gd name="connsiteX16" fmla="*/ 3523714 w 4869712"/>
                <a:gd name="connsiteY16" fmla="*/ 2317968 h 2636599"/>
                <a:gd name="connsiteX17" fmla="*/ 3449649 w 4869712"/>
                <a:gd name="connsiteY17" fmla="*/ 2635034 h 2636599"/>
                <a:gd name="connsiteX18" fmla="*/ 4869712 w 4869712"/>
                <a:gd name="connsiteY18" fmla="*/ 2635034 h 2636599"/>
                <a:gd name="connsiteX0" fmla="*/ 0 w 4869712"/>
                <a:gd name="connsiteY0" fmla="*/ 2636141 h 2636141"/>
                <a:gd name="connsiteX1" fmla="*/ 2317774 w 4869712"/>
                <a:gd name="connsiteY1" fmla="*/ 2632825 h 2636141"/>
                <a:gd name="connsiteX2" fmla="*/ 2317012 w 4869712"/>
                <a:gd name="connsiteY2" fmla="*/ 2387384 h 2636141"/>
                <a:gd name="connsiteX3" fmla="*/ 1726462 w 4869712"/>
                <a:gd name="connsiteY3" fmla="*/ 1320584 h 2636141"/>
                <a:gd name="connsiteX4" fmla="*/ 1923438 w 4869712"/>
                <a:gd name="connsiteY4" fmla="*/ 1152105 h 2636141"/>
                <a:gd name="connsiteX5" fmla="*/ 2345587 w 4869712"/>
                <a:gd name="connsiteY5" fmla="*/ 1634909 h 2636141"/>
                <a:gd name="connsiteX6" fmla="*/ 2288437 w 4869712"/>
                <a:gd name="connsiteY6" fmla="*/ 168059 h 2636141"/>
                <a:gd name="connsiteX7" fmla="*/ 2564662 w 4869712"/>
                <a:gd name="connsiteY7" fmla="*/ 177584 h 2636141"/>
                <a:gd name="connsiteX8" fmla="*/ 2631337 w 4869712"/>
                <a:gd name="connsiteY8" fmla="*/ 1149134 h 2636141"/>
                <a:gd name="connsiteX9" fmla="*/ 2817796 w 4869712"/>
                <a:gd name="connsiteY9" fmla="*/ 723252 h 2636141"/>
                <a:gd name="connsiteX10" fmla="*/ 2986657 w 4869712"/>
                <a:gd name="connsiteY10" fmla="*/ 1152791 h 2636141"/>
                <a:gd name="connsiteX11" fmla="*/ 3172585 w 4869712"/>
                <a:gd name="connsiteY11" fmla="*/ 763487 h 2636141"/>
                <a:gd name="connsiteX12" fmla="*/ 3347922 w 4869712"/>
                <a:gd name="connsiteY12" fmla="*/ 1178395 h 2636141"/>
                <a:gd name="connsiteX13" fmla="*/ 3501768 w 4869712"/>
                <a:gd name="connsiteY13" fmla="*/ 840297 h 2636141"/>
                <a:gd name="connsiteX14" fmla="*/ 3648302 w 4869712"/>
                <a:gd name="connsiteY14" fmla="*/ 1167422 h 2636141"/>
                <a:gd name="connsiteX15" fmla="*/ 3640225 w 4869712"/>
                <a:gd name="connsiteY15" fmla="*/ 1945576 h 2636141"/>
                <a:gd name="connsiteX16" fmla="*/ 3523714 w 4869712"/>
                <a:gd name="connsiteY16" fmla="*/ 2317968 h 2636141"/>
                <a:gd name="connsiteX17" fmla="*/ 3449649 w 4869712"/>
                <a:gd name="connsiteY17" fmla="*/ 2635034 h 2636141"/>
                <a:gd name="connsiteX18" fmla="*/ 4869712 w 4869712"/>
                <a:gd name="connsiteY18" fmla="*/ 2635034 h 2636141"/>
                <a:gd name="connsiteX0" fmla="*/ 0 w 4869712"/>
                <a:gd name="connsiteY0" fmla="*/ 2636141 h 2640802"/>
                <a:gd name="connsiteX1" fmla="*/ 2317774 w 4869712"/>
                <a:gd name="connsiteY1" fmla="*/ 2632825 h 2640802"/>
                <a:gd name="connsiteX2" fmla="*/ 2317012 w 4869712"/>
                <a:gd name="connsiteY2" fmla="*/ 2387384 h 2640802"/>
                <a:gd name="connsiteX3" fmla="*/ 1726462 w 4869712"/>
                <a:gd name="connsiteY3" fmla="*/ 1320584 h 2640802"/>
                <a:gd name="connsiteX4" fmla="*/ 1923438 w 4869712"/>
                <a:gd name="connsiteY4" fmla="*/ 1152105 h 2640802"/>
                <a:gd name="connsiteX5" fmla="*/ 2345587 w 4869712"/>
                <a:gd name="connsiteY5" fmla="*/ 1634909 h 2640802"/>
                <a:gd name="connsiteX6" fmla="*/ 2288437 w 4869712"/>
                <a:gd name="connsiteY6" fmla="*/ 168059 h 2640802"/>
                <a:gd name="connsiteX7" fmla="*/ 2564662 w 4869712"/>
                <a:gd name="connsiteY7" fmla="*/ 177584 h 2640802"/>
                <a:gd name="connsiteX8" fmla="*/ 2631337 w 4869712"/>
                <a:gd name="connsiteY8" fmla="*/ 1149134 h 2640802"/>
                <a:gd name="connsiteX9" fmla="*/ 2817796 w 4869712"/>
                <a:gd name="connsiteY9" fmla="*/ 723252 h 2640802"/>
                <a:gd name="connsiteX10" fmla="*/ 2986657 w 4869712"/>
                <a:gd name="connsiteY10" fmla="*/ 1152791 h 2640802"/>
                <a:gd name="connsiteX11" fmla="*/ 3172585 w 4869712"/>
                <a:gd name="connsiteY11" fmla="*/ 763487 h 2640802"/>
                <a:gd name="connsiteX12" fmla="*/ 3347922 w 4869712"/>
                <a:gd name="connsiteY12" fmla="*/ 1178395 h 2640802"/>
                <a:gd name="connsiteX13" fmla="*/ 3501768 w 4869712"/>
                <a:gd name="connsiteY13" fmla="*/ 840297 h 2640802"/>
                <a:gd name="connsiteX14" fmla="*/ 3648302 w 4869712"/>
                <a:gd name="connsiteY14" fmla="*/ 1167422 h 2640802"/>
                <a:gd name="connsiteX15" fmla="*/ 3640225 w 4869712"/>
                <a:gd name="connsiteY15" fmla="*/ 1945576 h 2640802"/>
                <a:gd name="connsiteX16" fmla="*/ 3523714 w 4869712"/>
                <a:gd name="connsiteY16" fmla="*/ 2317968 h 2640802"/>
                <a:gd name="connsiteX17" fmla="*/ 3449649 w 4869712"/>
                <a:gd name="connsiteY17" fmla="*/ 2635034 h 2640802"/>
                <a:gd name="connsiteX18" fmla="*/ 4869712 w 4869712"/>
                <a:gd name="connsiteY18" fmla="*/ 2635034 h 2640802"/>
                <a:gd name="connsiteX0" fmla="*/ 0 w 4869712"/>
                <a:gd name="connsiteY0" fmla="*/ 2636141 h 2640802"/>
                <a:gd name="connsiteX1" fmla="*/ 2317774 w 4869712"/>
                <a:gd name="connsiteY1" fmla="*/ 2632825 h 2640802"/>
                <a:gd name="connsiteX2" fmla="*/ 2317012 w 4869712"/>
                <a:gd name="connsiteY2" fmla="*/ 2387384 h 2640802"/>
                <a:gd name="connsiteX3" fmla="*/ 1726462 w 4869712"/>
                <a:gd name="connsiteY3" fmla="*/ 1320584 h 2640802"/>
                <a:gd name="connsiteX4" fmla="*/ 1923438 w 4869712"/>
                <a:gd name="connsiteY4" fmla="*/ 1152105 h 2640802"/>
                <a:gd name="connsiteX5" fmla="*/ 2345587 w 4869712"/>
                <a:gd name="connsiteY5" fmla="*/ 1634909 h 2640802"/>
                <a:gd name="connsiteX6" fmla="*/ 2288437 w 4869712"/>
                <a:gd name="connsiteY6" fmla="*/ 168059 h 2640802"/>
                <a:gd name="connsiteX7" fmla="*/ 2564662 w 4869712"/>
                <a:gd name="connsiteY7" fmla="*/ 177584 h 2640802"/>
                <a:gd name="connsiteX8" fmla="*/ 2631337 w 4869712"/>
                <a:gd name="connsiteY8" fmla="*/ 1149134 h 2640802"/>
                <a:gd name="connsiteX9" fmla="*/ 2817796 w 4869712"/>
                <a:gd name="connsiteY9" fmla="*/ 723252 h 2640802"/>
                <a:gd name="connsiteX10" fmla="*/ 2986657 w 4869712"/>
                <a:gd name="connsiteY10" fmla="*/ 1152791 h 2640802"/>
                <a:gd name="connsiteX11" fmla="*/ 3172585 w 4869712"/>
                <a:gd name="connsiteY11" fmla="*/ 763487 h 2640802"/>
                <a:gd name="connsiteX12" fmla="*/ 3347922 w 4869712"/>
                <a:gd name="connsiteY12" fmla="*/ 1178395 h 2640802"/>
                <a:gd name="connsiteX13" fmla="*/ 3501768 w 4869712"/>
                <a:gd name="connsiteY13" fmla="*/ 840297 h 2640802"/>
                <a:gd name="connsiteX14" fmla="*/ 3648302 w 4869712"/>
                <a:gd name="connsiteY14" fmla="*/ 1167422 h 2640802"/>
                <a:gd name="connsiteX15" fmla="*/ 3640225 w 4869712"/>
                <a:gd name="connsiteY15" fmla="*/ 1945576 h 2640802"/>
                <a:gd name="connsiteX16" fmla="*/ 3523714 w 4869712"/>
                <a:gd name="connsiteY16" fmla="*/ 2317968 h 2640802"/>
                <a:gd name="connsiteX17" fmla="*/ 3449649 w 4869712"/>
                <a:gd name="connsiteY17" fmla="*/ 2635034 h 2640802"/>
                <a:gd name="connsiteX18" fmla="*/ 4869712 w 4869712"/>
                <a:gd name="connsiteY18" fmla="*/ 2635034 h 2640802"/>
                <a:gd name="connsiteX0" fmla="*/ 113906 w 4005423"/>
                <a:gd name="connsiteY0" fmla="*/ 2668039 h 2670195"/>
                <a:gd name="connsiteX1" fmla="*/ 1453485 w 4005423"/>
                <a:gd name="connsiteY1" fmla="*/ 2632825 h 2670195"/>
                <a:gd name="connsiteX2" fmla="*/ 1452723 w 4005423"/>
                <a:gd name="connsiteY2" fmla="*/ 2387384 h 2670195"/>
                <a:gd name="connsiteX3" fmla="*/ 862173 w 4005423"/>
                <a:gd name="connsiteY3" fmla="*/ 1320584 h 2670195"/>
                <a:gd name="connsiteX4" fmla="*/ 1059149 w 4005423"/>
                <a:gd name="connsiteY4" fmla="*/ 1152105 h 2670195"/>
                <a:gd name="connsiteX5" fmla="*/ 1481298 w 4005423"/>
                <a:gd name="connsiteY5" fmla="*/ 1634909 h 2670195"/>
                <a:gd name="connsiteX6" fmla="*/ 1424148 w 4005423"/>
                <a:gd name="connsiteY6" fmla="*/ 168059 h 2670195"/>
                <a:gd name="connsiteX7" fmla="*/ 1700373 w 4005423"/>
                <a:gd name="connsiteY7" fmla="*/ 177584 h 2670195"/>
                <a:gd name="connsiteX8" fmla="*/ 1767048 w 4005423"/>
                <a:gd name="connsiteY8" fmla="*/ 1149134 h 2670195"/>
                <a:gd name="connsiteX9" fmla="*/ 1953507 w 4005423"/>
                <a:gd name="connsiteY9" fmla="*/ 723252 h 2670195"/>
                <a:gd name="connsiteX10" fmla="*/ 2122368 w 4005423"/>
                <a:gd name="connsiteY10" fmla="*/ 1152791 h 2670195"/>
                <a:gd name="connsiteX11" fmla="*/ 2308296 w 4005423"/>
                <a:gd name="connsiteY11" fmla="*/ 763487 h 2670195"/>
                <a:gd name="connsiteX12" fmla="*/ 2483633 w 4005423"/>
                <a:gd name="connsiteY12" fmla="*/ 1178395 h 2670195"/>
                <a:gd name="connsiteX13" fmla="*/ 2637479 w 4005423"/>
                <a:gd name="connsiteY13" fmla="*/ 840297 h 2670195"/>
                <a:gd name="connsiteX14" fmla="*/ 2784013 w 4005423"/>
                <a:gd name="connsiteY14" fmla="*/ 1167422 h 2670195"/>
                <a:gd name="connsiteX15" fmla="*/ 2775936 w 4005423"/>
                <a:gd name="connsiteY15" fmla="*/ 1945576 h 2670195"/>
                <a:gd name="connsiteX16" fmla="*/ 2659425 w 4005423"/>
                <a:gd name="connsiteY16" fmla="*/ 2317968 h 2670195"/>
                <a:gd name="connsiteX17" fmla="*/ 2585360 w 4005423"/>
                <a:gd name="connsiteY17" fmla="*/ 2635034 h 2670195"/>
                <a:gd name="connsiteX18" fmla="*/ 4005423 w 4005423"/>
                <a:gd name="connsiteY18" fmla="*/ 2635034 h 2670195"/>
                <a:gd name="connsiteX0" fmla="*/ 479716 w 3701381"/>
                <a:gd name="connsiteY0" fmla="*/ 3072076 h 3072352"/>
                <a:gd name="connsiteX1" fmla="*/ 1149443 w 3701381"/>
                <a:gd name="connsiteY1" fmla="*/ 2632825 h 3072352"/>
                <a:gd name="connsiteX2" fmla="*/ 1148681 w 3701381"/>
                <a:gd name="connsiteY2" fmla="*/ 2387384 h 3072352"/>
                <a:gd name="connsiteX3" fmla="*/ 558131 w 3701381"/>
                <a:gd name="connsiteY3" fmla="*/ 1320584 h 3072352"/>
                <a:gd name="connsiteX4" fmla="*/ 755107 w 3701381"/>
                <a:gd name="connsiteY4" fmla="*/ 1152105 h 3072352"/>
                <a:gd name="connsiteX5" fmla="*/ 1177256 w 3701381"/>
                <a:gd name="connsiteY5" fmla="*/ 1634909 h 3072352"/>
                <a:gd name="connsiteX6" fmla="*/ 1120106 w 3701381"/>
                <a:gd name="connsiteY6" fmla="*/ 168059 h 3072352"/>
                <a:gd name="connsiteX7" fmla="*/ 1396331 w 3701381"/>
                <a:gd name="connsiteY7" fmla="*/ 177584 h 3072352"/>
                <a:gd name="connsiteX8" fmla="*/ 1463006 w 3701381"/>
                <a:gd name="connsiteY8" fmla="*/ 1149134 h 3072352"/>
                <a:gd name="connsiteX9" fmla="*/ 1649465 w 3701381"/>
                <a:gd name="connsiteY9" fmla="*/ 723252 h 3072352"/>
                <a:gd name="connsiteX10" fmla="*/ 1818326 w 3701381"/>
                <a:gd name="connsiteY10" fmla="*/ 1152791 h 3072352"/>
                <a:gd name="connsiteX11" fmla="*/ 2004254 w 3701381"/>
                <a:gd name="connsiteY11" fmla="*/ 763487 h 3072352"/>
                <a:gd name="connsiteX12" fmla="*/ 2179591 w 3701381"/>
                <a:gd name="connsiteY12" fmla="*/ 1178395 h 3072352"/>
                <a:gd name="connsiteX13" fmla="*/ 2333437 w 3701381"/>
                <a:gd name="connsiteY13" fmla="*/ 840297 h 3072352"/>
                <a:gd name="connsiteX14" fmla="*/ 2479971 w 3701381"/>
                <a:gd name="connsiteY14" fmla="*/ 1167422 h 3072352"/>
                <a:gd name="connsiteX15" fmla="*/ 2471894 w 3701381"/>
                <a:gd name="connsiteY15" fmla="*/ 1945576 h 3072352"/>
                <a:gd name="connsiteX16" fmla="*/ 2355383 w 3701381"/>
                <a:gd name="connsiteY16" fmla="*/ 2317968 h 3072352"/>
                <a:gd name="connsiteX17" fmla="*/ 2281318 w 3701381"/>
                <a:gd name="connsiteY17" fmla="*/ 2635034 h 3072352"/>
                <a:gd name="connsiteX18" fmla="*/ 3701381 w 3701381"/>
                <a:gd name="connsiteY18" fmla="*/ 2635034 h 3072352"/>
                <a:gd name="connsiteX0" fmla="*/ 609558 w 3831223"/>
                <a:gd name="connsiteY0" fmla="*/ 3072076 h 3072076"/>
                <a:gd name="connsiteX1" fmla="*/ 1279285 w 3831223"/>
                <a:gd name="connsiteY1" fmla="*/ 2632825 h 3072076"/>
                <a:gd name="connsiteX2" fmla="*/ 1278523 w 3831223"/>
                <a:gd name="connsiteY2" fmla="*/ 2387384 h 3072076"/>
                <a:gd name="connsiteX3" fmla="*/ 687973 w 3831223"/>
                <a:gd name="connsiteY3" fmla="*/ 1320584 h 3072076"/>
                <a:gd name="connsiteX4" fmla="*/ 884949 w 3831223"/>
                <a:gd name="connsiteY4" fmla="*/ 1152105 h 3072076"/>
                <a:gd name="connsiteX5" fmla="*/ 1307098 w 3831223"/>
                <a:gd name="connsiteY5" fmla="*/ 1634909 h 3072076"/>
                <a:gd name="connsiteX6" fmla="*/ 1249948 w 3831223"/>
                <a:gd name="connsiteY6" fmla="*/ 168059 h 3072076"/>
                <a:gd name="connsiteX7" fmla="*/ 1526173 w 3831223"/>
                <a:gd name="connsiteY7" fmla="*/ 177584 h 3072076"/>
                <a:gd name="connsiteX8" fmla="*/ 1592848 w 3831223"/>
                <a:gd name="connsiteY8" fmla="*/ 1149134 h 3072076"/>
                <a:gd name="connsiteX9" fmla="*/ 1779307 w 3831223"/>
                <a:gd name="connsiteY9" fmla="*/ 723252 h 3072076"/>
                <a:gd name="connsiteX10" fmla="*/ 1948168 w 3831223"/>
                <a:gd name="connsiteY10" fmla="*/ 1152791 h 3072076"/>
                <a:gd name="connsiteX11" fmla="*/ 2134096 w 3831223"/>
                <a:gd name="connsiteY11" fmla="*/ 763487 h 3072076"/>
                <a:gd name="connsiteX12" fmla="*/ 2309433 w 3831223"/>
                <a:gd name="connsiteY12" fmla="*/ 1178395 h 3072076"/>
                <a:gd name="connsiteX13" fmla="*/ 2463279 w 3831223"/>
                <a:gd name="connsiteY13" fmla="*/ 840297 h 3072076"/>
                <a:gd name="connsiteX14" fmla="*/ 2609813 w 3831223"/>
                <a:gd name="connsiteY14" fmla="*/ 1167422 h 3072076"/>
                <a:gd name="connsiteX15" fmla="*/ 2601736 w 3831223"/>
                <a:gd name="connsiteY15" fmla="*/ 1945576 h 3072076"/>
                <a:gd name="connsiteX16" fmla="*/ 2485225 w 3831223"/>
                <a:gd name="connsiteY16" fmla="*/ 2317968 h 3072076"/>
                <a:gd name="connsiteX17" fmla="*/ 2411160 w 3831223"/>
                <a:gd name="connsiteY17" fmla="*/ 2635034 h 3072076"/>
                <a:gd name="connsiteX18" fmla="*/ 3831223 w 3831223"/>
                <a:gd name="connsiteY18" fmla="*/ 2635034 h 3072076"/>
                <a:gd name="connsiteX0" fmla="*/ 111732 w 4715630"/>
                <a:gd name="connsiteY0" fmla="*/ 3274095 h 3274095"/>
                <a:gd name="connsiteX1" fmla="*/ 2163692 w 4715630"/>
                <a:gd name="connsiteY1" fmla="*/ 2632825 h 3274095"/>
                <a:gd name="connsiteX2" fmla="*/ 2162930 w 4715630"/>
                <a:gd name="connsiteY2" fmla="*/ 2387384 h 3274095"/>
                <a:gd name="connsiteX3" fmla="*/ 1572380 w 4715630"/>
                <a:gd name="connsiteY3" fmla="*/ 1320584 h 3274095"/>
                <a:gd name="connsiteX4" fmla="*/ 1769356 w 4715630"/>
                <a:gd name="connsiteY4" fmla="*/ 1152105 h 3274095"/>
                <a:gd name="connsiteX5" fmla="*/ 2191505 w 4715630"/>
                <a:gd name="connsiteY5" fmla="*/ 1634909 h 3274095"/>
                <a:gd name="connsiteX6" fmla="*/ 2134355 w 4715630"/>
                <a:gd name="connsiteY6" fmla="*/ 168059 h 3274095"/>
                <a:gd name="connsiteX7" fmla="*/ 2410580 w 4715630"/>
                <a:gd name="connsiteY7" fmla="*/ 177584 h 3274095"/>
                <a:gd name="connsiteX8" fmla="*/ 2477255 w 4715630"/>
                <a:gd name="connsiteY8" fmla="*/ 1149134 h 3274095"/>
                <a:gd name="connsiteX9" fmla="*/ 2663714 w 4715630"/>
                <a:gd name="connsiteY9" fmla="*/ 723252 h 3274095"/>
                <a:gd name="connsiteX10" fmla="*/ 2832575 w 4715630"/>
                <a:gd name="connsiteY10" fmla="*/ 1152791 h 3274095"/>
                <a:gd name="connsiteX11" fmla="*/ 3018503 w 4715630"/>
                <a:gd name="connsiteY11" fmla="*/ 763487 h 3274095"/>
                <a:gd name="connsiteX12" fmla="*/ 3193840 w 4715630"/>
                <a:gd name="connsiteY12" fmla="*/ 1178395 h 3274095"/>
                <a:gd name="connsiteX13" fmla="*/ 3347686 w 4715630"/>
                <a:gd name="connsiteY13" fmla="*/ 840297 h 3274095"/>
                <a:gd name="connsiteX14" fmla="*/ 3494220 w 4715630"/>
                <a:gd name="connsiteY14" fmla="*/ 1167422 h 3274095"/>
                <a:gd name="connsiteX15" fmla="*/ 3486143 w 4715630"/>
                <a:gd name="connsiteY15" fmla="*/ 1945576 h 3274095"/>
                <a:gd name="connsiteX16" fmla="*/ 3369632 w 4715630"/>
                <a:gd name="connsiteY16" fmla="*/ 2317968 h 3274095"/>
                <a:gd name="connsiteX17" fmla="*/ 3295567 w 4715630"/>
                <a:gd name="connsiteY17" fmla="*/ 2635034 h 3274095"/>
                <a:gd name="connsiteX18" fmla="*/ 4715630 w 4715630"/>
                <a:gd name="connsiteY18" fmla="*/ 2635034 h 3274095"/>
                <a:gd name="connsiteX0" fmla="*/ 0 w 4603898"/>
                <a:gd name="connsiteY0" fmla="*/ 3274095 h 3274095"/>
                <a:gd name="connsiteX1" fmla="*/ 2051960 w 4603898"/>
                <a:gd name="connsiteY1" fmla="*/ 2632825 h 3274095"/>
                <a:gd name="connsiteX2" fmla="*/ 2051198 w 4603898"/>
                <a:gd name="connsiteY2" fmla="*/ 2387384 h 3274095"/>
                <a:gd name="connsiteX3" fmla="*/ 1460648 w 4603898"/>
                <a:gd name="connsiteY3" fmla="*/ 1320584 h 3274095"/>
                <a:gd name="connsiteX4" fmla="*/ 1657624 w 4603898"/>
                <a:gd name="connsiteY4" fmla="*/ 1152105 h 3274095"/>
                <a:gd name="connsiteX5" fmla="*/ 2079773 w 4603898"/>
                <a:gd name="connsiteY5" fmla="*/ 1634909 h 3274095"/>
                <a:gd name="connsiteX6" fmla="*/ 2022623 w 4603898"/>
                <a:gd name="connsiteY6" fmla="*/ 168059 h 3274095"/>
                <a:gd name="connsiteX7" fmla="*/ 2298848 w 4603898"/>
                <a:gd name="connsiteY7" fmla="*/ 177584 h 3274095"/>
                <a:gd name="connsiteX8" fmla="*/ 2365523 w 4603898"/>
                <a:gd name="connsiteY8" fmla="*/ 1149134 h 3274095"/>
                <a:gd name="connsiteX9" fmla="*/ 2551982 w 4603898"/>
                <a:gd name="connsiteY9" fmla="*/ 723252 h 3274095"/>
                <a:gd name="connsiteX10" fmla="*/ 2720843 w 4603898"/>
                <a:gd name="connsiteY10" fmla="*/ 1152791 h 3274095"/>
                <a:gd name="connsiteX11" fmla="*/ 2906771 w 4603898"/>
                <a:gd name="connsiteY11" fmla="*/ 763487 h 3274095"/>
                <a:gd name="connsiteX12" fmla="*/ 3082108 w 4603898"/>
                <a:gd name="connsiteY12" fmla="*/ 1178395 h 3274095"/>
                <a:gd name="connsiteX13" fmla="*/ 3235954 w 4603898"/>
                <a:gd name="connsiteY13" fmla="*/ 840297 h 3274095"/>
                <a:gd name="connsiteX14" fmla="*/ 3382488 w 4603898"/>
                <a:gd name="connsiteY14" fmla="*/ 1167422 h 3274095"/>
                <a:gd name="connsiteX15" fmla="*/ 3374411 w 4603898"/>
                <a:gd name="connsiteY15" fmla="*/ 1945576 h 3274095"/>
                <a:gd name="connsiteX16" fmla="*/ 3257900 w 4603898"/>
                <a:gd name="connsiteY16" fmla="*/ 2317968 h 3274095"/>
                <a:gd name="connsiteX17" fmla="*/ 3183835 w 4603898"/>
                <a:gd name="connsiteY17" fmla="*/ 2635034 h 3274095"/>
                <a:gd name="connsiteX18" fmla="*/ 4603898 w 4603898"/>
                <a:gd name="connsiteY18" fmla="*/ 2635034 h 3274095"/>
                <a:gd name="connsiteX0" fmla="*/ 58169 w 4130439"/>
                <a:gd name="connsiteY0" fmla="*/ 2678672 h 2678672"/>
                <a:gd name="connsiteX1" fmla="*/ 1578501 w 4130439"/>
                <a:gd name="connsiteY1" fmla="*/ 2632825 h 2678672"/>
                <a:gd name="connsiteX2" fmla="*/ 1577739 w 4130439"/>
                <a:gd name="connsiteY2" fmla="*/ 2387384 h 2678672"/>
                <a:gd name="connsiteX3" fmla="*/ 987189 w 4130439"/>
                <a:gd name="connsiteY3" fmla="*/ 1320584 h 2678672"/>
                <a:gd name="connsiteX4" fmla="*/ 1184165 w 4130439"/>
                <a:gd name="connsiteY4" fmla="*/ 1152105 h 2678672"/>
                <a:gd name="connsiteX5" fmla="*/ 1606314 w 4130439"/>
                <a:gd name="connsiteY5" fmla="*/ 1634909 h 2678672"/>
                <a:gd name="connsiteX6" fmla="*/ 1549164 w 4130439"/>
                <a:gd name="connsiteY6" fmla="*/ 168059 h 2678672"/>
                <a:gd name="connsiteX7" fmla="*/ 1825389 w 4130439"/>
                <a:gd name="connsiteY7" fmla="*/ 177584 h 2678672"/>
                <a:gd name="connsiteX8" fmla="*/ 1892064 w 4130439"/>
                <a:gd name="connsiteY8" fmla="*/ 1149134 h 2678672"/>
                <a:gd name="connsiteX9" fmla="*/ 2078523 w 4130439"/>
                <a:gd name="connsiteY9" fmla="*/ 723252 h 2678672"/>
                <a:gd name="connsiteX10" fmla="*/ 2247384 w 4130439"/>
                <a:gd name="connsiteY10" fmla="*/ 1152791 h 2678672"/>
                <a:gd name="connsiteX11" fmla="*/ 2433312 w 4130439"/>
                <a:gd name="connsiteY11" fmla="*/ 763487 h 2678672"/>
                <a:gd name="connsiteX12" fmla="*/ 2608649 w 4130439"/>
                <a:gd name="connsiteY12" fmla="*/ 1178395 h 2678672"/>
                <a:gd name="connsiteX13" fmla="*/ 2762495 w 4130439"/>
                <a:gd name="connsiteY13" fmla="*/ 840297 h 2678672"/>
                <a:gd name="connsiteX14" fmla="*/ 2909029 w 4130439"/>
                <a:gd name="connsiteY14" fmla="*/ 1167422 h 2678672"/>
                <a:gd name="connsiteX15" fmla="*/ 2900952 w 4130439"/>
                <a:gd name="connsiteY15" fmla="*/ 1945576 h 2678672"/>
                <a:gd name="connsiteX16" fmla="*/ 2784441 w 4130439"/>
                <a:gd name="connsiteY16" fmla="*/ 2317968 h 2678672"/>
                <a:gd name="connsiteX17" fmla="*/ 2710376 w 4130439"/>
                <a:gd name="connsiteY17" fmla="*/ 2635034 h 2678672"/>
                <a:gd name="connsiteX18" fmla="*/ 4130439 w 4130439"/>
                <a:gd name="connsiteY18" fmla="*/ 2635034 h 2678672"/>
                <a:gd name="connsiteX0" fmla="*/ 31727 w 4189058"/>
                <a:gd name="connsiteY0" fmla="*/ 2678672 h 2678672"/>
                <a:gd name="connsiteX1" fmla="*/ 1637120 w 4189058"/>
                <a:gd name="connsiteY1" fmla="*/ 2632825 h 2678672"/>
                <a:gd name="connsiteX2" fmla="*/ 1636358 w 4189058"/>
                <a:gd name="connsiteY2" fmla="*/ 2387384 h 2678672"/>
                <a:gd name="connsiteX3" fmla="*/ 1045808 w 4189058"/>
                <a:gd name="connsiteY3" fmla="*/ 1320584 h 2678672"/>
                <a:gd name="connsiteX4" fmla="*/ 1242784 w 4189058"/>
                <a:gd name="connsiteY4" fmla="*/ 1152105 h 2678672"/>
                <a:gd name="connsiteX5" fmla="*/ 1664933 w 4189058"/>
                <a:gd name="connsiteY5" fmla="*/ 1634909 h 2678672"/>
                <a:gd name="connsiteX6" fmla="*/ 1607783 w 4189058"/>
                <a:gd name="connsiteY6" fmla="*/ 168059 h 2678672"/>
                <a:gd name="connsiteX7" fmla="*/ 1884008 w 4189058"/>
                <a:gd name="connsiteY7" fmla="*/ 177584 h 2678672"/>
                <a:gd name="connsiteX8" fmla="*/ 1950683 w 4189058"/>
                <a:gd name="connsiteY8" fmla="*/ 1149134 h 2678672"/>
                <a:gd name="connsiteX9" fmla="*/ 2137142 w 4189058"/>
                <a:gd name="connsiteY9" fmla="*/ 723252 h 2678672"/>
                <a:gd name="connsiteX10" fmla="*/ 2306003 w 4189058"/>
                <a:gd name="connsiteY10" fmla="*/ 1152791 h 2678672"/>
                <a:gd name="connsiteX11" fmla="*/ 2491931 w 4189058"/>
                <a:gd name="connsiteY11" fmla="*/ 763487 h 2678672"/>
                <a:gd name="connsiteX12" fmla="*/ 2667268 w 4189058"/>
                <a:gd name="connsiteY12" fmla="*/ 1178395 h 2678672"/>
                <a:gd name="connsiteX13" fmla="*/ 2821114 w 4189058"/>
                <a:gd name="connsiteY13" fmla="*/ 840297 h 2678672"/>
                <a:gd name="connsiteX14" fmla="*/ 2967648 w 4189058"/>
                <a:gd name="connsiteY14" fmla="*/ 1167422 h 2678672"/>
                <a:gd name="connsiteX15" fmla="*/ 2959571 w 4189058"/>
                <a:gd name="connsiteY15" fmla="*/ 1945576 h 2678672"/>
                <a:gd name="connsiteX16" fmla="*/ 2843060 w 4189058"/>
                <a:gd name="connsiteY16" fmla="*/ 2317968 h 2678672"/>
                <a:gd name="connsiteX17" fmla="*/ 2768995 w 4189058"/>
                <a:gd name="connsiteY17" fmla="*/ 2635034 h 2678672"/>
                <a:gd name="connsiteX18" fmla="*/ 4189058 w 4189058"/>
                <a:gd name="connsiteY18" fmla="*/ 2635034 h 2678672"/>
                <a:gd name="connsiteX0" fmla="*/ 231463 w 3899696"/>
                <a:gd name="connsiteY0" fmla="*/ 2636142 h 2636142"/>
                <a:gd name="connsiteX1" fmla="*/ 1347758 w 3899696"/>
                <a:gd name="connsiteY1" fmla="*/ 2632825 h 2636142"/>
                <a:gd name="connsiteX2" fmla="*/ 1346996 w 3899696"/>
                <a:gd name="connsiteY2" fmla="*/ 2387384 h 2636142"/>
                <a:gd name="connsiteX3" fmla="*/ 756446 w 3899696"/>
                <a:gd name="connsiteY3" fmla="*/ 1320584 h 2636142"/>
                <a:gd name="connsiteX4" fmla="*/ 953422 w 3899696"/>
                <a:gd name="connsiteY4" fmla="*/ 1152105 h 2636142"/>
                <a:gd name="connsiteX5" fmla="*/ 1375571 w 3899696"/>
                <a:gd name="connsiteY5" fmla="*/ 1634909 h 2636142"/>
                <a:gd name="connsiteX6" fmla="*/ 1318421 w 3899696"/>
                <a:gd name="connsiteY6" fmla="*/ 168059 h 2636142"/>
                <a:gd name="connsiteX7" fmla="*/ 1594646 w 3899696"/>
                <a:gd name="connsiteY7" fmla="*/ 177584 h 2636142"/>
                <a:gd name="connsiteX8" fmla="*/ 1661321 w 3899696"/>
                <a:gd name="connsiteY8" fmla="*/ 1149134 h 2636142"/>
                <a:gd name="connsiteX9" fmla="*/ 1847780 w 3899696"/>
                <a:gd name="connsiteY9" fmla="*/ 723252 h 2636142"/>
                <a:gd name="connsiteX10" fmla="*/ 2016641 w 3899696"/>
                <a:gd name="connsiteY10" fmla="*/ 1152791 h 2636142"/>
                <a:gd name="connsiteX11" fmla="*/ 2202569 w 3899696"/>
                <a:gd name="connsiteY11" fmla="*/ 763487 h 2636142"/>
                <a:gd name="connsiteX12" fmla="*/ 2377906 w 3899696"/>
                <a:gd name="connsiteY12" fmla="*/ 1178395 h 2636142"/>
                <a:gd name="connsiteX13" fmla="*/ 2531752 w 3899696"/>
                <a:gd name="connsiteY13" fmla="*/ 840297 h 2636142"/>
                <a:gd name="connsiteX14" fmla="*/ 2678286 w 3899696"/>
                <a:gd name="connsiteY14" fmla="*/ 1167422 h 2636142"/>
                <a:gd name="connsiteX15" fmla="*/ 2670209 w 3899696"/>
                <a:gd name="connsiteY15" fmla="*/ 1945576 h 2636142"/>
                <a:gd name="connsiteX16" fmla="*/ 2553698 w 3899696"/>
                <a:gd name="connsiteY16" fmla="*/ 2317968 h 2636142"/>
                <a:gd name="connsiteX17" fmla="*/ 2479633 w 3899696"/>
                <a:gd name="connsiteY17" fmla="*/ 2635034 h 2636142"/>
                <a:gd name="connsiteX18" fmla="*/ 3899696 w 3899696"/>
                <a:gd name="connsiteY18" fmla="*/ 2635034 h 2636142"/>
                <a:gd name="connsiteX0" fmla="*/ 0 w 3668233"/>
                <a:gd name="connsiteY0" fmla="*/ 2636142 h 2636142"/>
                <a:gd name="connsiteX1" fmla="*/ 1116295 w 3668233"/>
                <a:gd name="connsiteY1" fmla="*/ 2632825 h 2636142"/>
                <a:gd name="connsiteX2" fmla="*/ 1115533 w 3668233"/>
                <a:gd name="connsiteY2" fmla="*/ 2387384 h 2636142"/>
                <a:gd name="connsiteX3" fmla="*/ 524983 w 3668233"/>
                <a:gd name="connsiteY3" fmla="*/ 1320584 h 2636142"/>
                <a:gd name="connsiteX4" fmla="*/ 721959 w 3668233"/>
                <a:gd name="connsiteY4" fmla="*/ 1152105 h 2636142"/>
                <a:gd name="connsiteX5" fmla="*/ 1144108 w 3668233"/>
                <a:gd name="connsiteY5" fmla="*/ 1634909 h 2636142"/>
                <a:gd name="connsiteX6" fmla="*/ 1086958 w 3668233"/>
                <a:gd name="connsiteY6" fmla="*/ 168059 h 2636142"/>
                <a:gd name="connsiteX7" fmla="*/ 1363183 w 3668233"/>
                <a:gd name="connsiteY7" fmla="*/ 177584 h 2636142"/>
                <a:gd name="connsiteX8" fmla="*/ 1429858 w 3668233"/>
                <a:gd name="connsiteY8" fmla="*/ 1149134 h 2636142"/>
                <a:gd name="connsiteX9" fmla="*/ 1616317 w 3668233"/>
                <a:gd name="connsiteY9" fmla="*/ 723252 h 2636142"/>
                <a:gd name="connsiteX10" fmla="*/ 1785178 w 3668233"/>
                <a:gd name="connsiteY10" fmla="*/ 1152791 h 2636142"/>
                <a:gd name="connsiteX11" fmla="*/ 1971106 w 3668233"/>
                <a:gd name="connsiteY11" fmla="*/ 763487 h 2636142"/>
                <a:gd name="connsiteX12" fmla="*/ 2146443 w 3668233"/>
                <a:gd name="connsiteY12" fmla="*/ 1178395 h 2636142"/>
                <a:gd name="connsiteX13" fmla="*/ 2300289 w 3668233"/>
                <a:gd name="connsiteY13" fmla="*/ 840297 h 2636142"/>
                <a:gd name="connsiteX14" fmla="*/ 2446823 w 3668233"/>
                <a:gd name="connsiteY14" fmla="*/ 1167422 h 2636142"/>
                <a:gd name="connsiteX15" fmla="*/ 2438746 w 3668233"/>
                <a:gd name="connsiteY15" fmla="*/ 1945576 h 2636142"/>
                <a:gd name="connsiteX16" fmla="*/ 2322235 w 3668233"/>
                <a:gd name="connsiteY16" fmla="*/ 2317968 h 2636142"/>
                <a:gd name="connsiteX17" fmla="*/ 2248170 w 3668233"/>
                <a:gd name="connsiteY17" fmla="*/ 2635034 h 2636142"/>
                <a:gd name="connsiteX18" fmla="*/ 3668233 w 3668233"/>
                <a:gd name="connsiteY18" fmla="*/ 2635034 h 2636142"/>
                <a:gd name="connsiteX0" fmla="*/ 357493 w 3207019"/>
                <a:gd name="connsiteY0" fmla="*/ 2636142 h 2636142"/>
                <a:gd name="connsiteX1" fmla="*/ 655081 w 3207019"/>
                <a:gd name="connsiteY1" fmla="*/ 2632825 h 2636142"/>
                <a:gd name="connsiteX2" fmla="*/ 654319 w 3207019"/>
                <a:gd name="connsiteY2" fmla="*/ 2387384 h 2636142"/>
                <a:gd name="connsiteX3" fmla="*/ 63769 w 3207019"/>
                <a:gd name="connsiteY3" fmla="*/ 1320584 h 2636142"/>
                <a:gd name="connsiteX4" fmla="*/ 260745 w 3207019"/>
                <a:gd name="connsiteY4" fmla="*/ 1152105 h 2636142"/>
                <a:gd name="connsiteX5" fmla="*/ 682894 w 3207019"/>
                <a:gd name="connsiteY5" fmla="*/ 1634909 h 2636142"/>
                <a:gd name="connsiteX6" fmla="*/ 625744 w 3207019"/>
                <a:gd name="connsiteY6" fmla="*/ 168059 h 2636142"/>
                <a:gd name="connsiteX7" fmla="*/ 901969 w 3207019"/>
                <a:gd name="connsiteY7" fmla="*/ 177584 h 2636142"/>
                <a:gd name="connsiteX8" fmla="*/ 968644 w 3207019"/>
                <a:gd name="connsiteY8" fmla="*/ 1149134 h 2636142"/>
                <a:gd name="connsiteX9" fmla="*/ 1155103 w 3207019"/>
                <a:gd name="connsiteY9" fmla="*/ 723252 h 2636142"/>
                <a:gd name="connsiteX10" fmla="*/ 1323964 w 3207019"/>
                <a:gd name="connsiteY10" fmla="*/ 1152791 h 2636142"/>
                <a:gd name="connsiteX11" fmla="*/ 1509892 w 3207019"/>
                <a:gd name="connsiteY11" fmla="*/ 763487 h 2636142"/>
                <a:gd name="connsiteX12" fmla="*/ 1685229 w 3207019"/>
                <a:gd name="connsiteY12" fmla="*/ 1178395 h 2636142"/>
                <a:gd name="connsiteX13" fmla="*/ 1839075 w 3207019"/>
                <a:gd name="connsiteY13" fmla="*/ 840297 h 2636142"/>
                <a:gd name="connsiteX14" fmla="*/ 1985609 w 3207019"/>
                <a:gd name="connsiteY14" fmla="*/ 1167422 h 2636142"/>
                <a:gd name="connsiteX15" fmla="*/ 1977532 w 3207019"/>
                <a:gd name="connsiteY15" fmla="*/ 1945576 h 2636142"/>
                <a:gd name="connsiteX16" fmla="*/ 1861021 w 3207019"/>
                <a:gd name="connsiteY16" fmla="*/ 2317968 h 2636142"/>
                <a:gd name="connsiteX17" fmla="*/ 1786956 w 3207019"/>
                <a:gd name="connsiteY17" fmla="*/ 2635034 h 2636142"/>
                <a:gd name="connsiteX18" fmla="*/ 3207019 w 3207019"/>
                <a:gd name="connsiteY18" fmla="*/ 2635034 h 2636142"/>
                <a:gd name="connsiteX0" fmla="*/ 357493 w 3207019"/>
                <a:gd name="connsiteY0" fmla="*/ 2841040 h 2841040"/>
                <a:gd name="connsiteX1" fmla="*/ 655081 w 3207019"/>
                <a:gd name="connsiteY1" fmla="*/ 2837723 h 2841040"/>
                <a:gd name="connsiteX2" fmla="*/ 654319 w 3207019"/>
                <a:gd name="connsiteY2" fmla="*/ 2592282 h 2841040"/>
                <a:gd name="connsiteX3" fmla="*/ 63769 w 3207019"/>
                <a:gd name="connsiteY3" fmla="*/ 1525482 h 2841040"/>
                <a:gd name="connsiteX4" fmla="*/ 260745 w 3207019"/>
                <a:gd name="connsiteY4" fmla="*/ 1357003 h 2841040"/>
                <a:gd name="connsiteX5" fmla="*/ 682894 w 3207019"/>
                <a:gd name="connsiteY5" fmla="*/ 1839807 h 2841040"/>
                <a:gd name="connsiteX6" fmla="*/ 625744 w 3207019"/>
                <a:gd name="connsiteY6" fmla="*/ 372957 h 2841040"/>
                <a:gd name="connsiteX7" fmla="*/ 744075 w 3207019"/>
                <a:gd name="connsiteY7" fmla="*/ 18 h 2841040"/>
                <a:gd name="connsiteX8" fmla="*/ 901969 w 3207019"/>
                <a:gd name="connsiteY8" fmla="*/ 382482 h 2841040"/>
                <a:gd name="connsiteX9" fmla="*/ 968644 w 3207019"/>
                <a:gd name="connsiteY9" fmla="*/ 1354032 h 2841040"/>
                <a:gd name="connsiteX10" fmla="*/ 1155103 w 3207019"/>
                <a:gd name="connsiteY10" fmla="*/ 928150 h 2841040"/>
                <a:gd name="connsiteX11" fmla="*/ 1323964 w 3207019"/>
                <a:gd name="connsiteY11" fmla="*/ 1357689 h 2841040"/>
                <a:gd name="connsiteX12" fmla="*/ 1509892 w 3207019"/>
                <a:gd name="connsiteY12" fmla="*/ 968385 h 2841040"/>
                <a:gd name="connsiteX13" fmla="*/ 1685229 w 3207019"/>
                <a:gd name="connsiteY13" fmla="*/ 1383293 h 2841040"/>
                <a:gd name="connsiteX14" fmla="*/ 1839075 w 3207019"/>
                <a:gd name="connsiteY14" fmla="*/ 1045195 h 2841040"/>
                <a:gd name="connsiteX15" fmla="*/ 1985609 w 3207019"/>
                <a:gd name="connsiteY15" fmla="*/ 1372320 h 2841040"/>
                <a:gd name="connsiteX16" fmla="*/ 1977532 w 3207019"/>
                <a:gd name="connsiteY16" fmla="*/ 2150474 h 2841040"/>
                <a:gd name="connsiteX17" fmla="*/ 1861021 w 3207019"/>
                <a:gd name="connsiteY17" fmla="*/ 2522866 h 2841040"/>
                <a:gd name="connsiteX18" fmla="*/ 1786956 w 3207019"/>
                <a:gd name="connsiteY18" fmla="*/ 2839932 h 2841040"/>
                <a:gd name="connsiteX19" fmla="*/ 3207019 w 3207019"/>
                <a:gd name="connsiteY19" fmla="*/ 2839932 h 2841040"/>
                <a:gd name="connsiteX0" fmla="*/ 357493 w 3207019"/>
                <a:gd name="connsiteY0" fmla="*/ 2926729 h 2926729"/>
                <a:gd name="connsiteX1" fmla="*/ 655081 w 3207019"/>
                <a:gd name="connsiteY1" fmla="*/ 2923412 h 2926729"/>
                <a:gd name="connsiteX2" fmla="*/ 654319 w 3207019"/>
                <a:gd name="connsiteY2" fmla="*/ 2677971 h 2926729"/>
                <a:gd name="connsiteX3" fmla="*/ 63769 w 3207019"/>
                <a:gd name="connsiteY3" fmla="*/ 1611171 h 2926729"/>
                <a:gd name="connsiteX4" fmla="*/ 260745 w 3207019"/>
                <a:gd name="connsiteY4" fmla="*/ 1442692 h 2926729"/>
                <a:gd name="connsiteX5" fmla="*/ 682894 w 3207019"/>
                <a:gd name="connsiteY5" fmla="*/ 1925496 h 2926729"/>
                <a:gd name="connsiteX6" fmla="*/ 625744 w 3207019"/>
                <a:gd name="connsiteY6" fmla="*/ 458646 h 2926729"/>
                <a:gd name="connsiteX7" fmla="*/ 744075 w 3207019"/>
                <a:gd name="connsiteY7" fmla="*/ 10 h 2926729"/>
                <a:gd name="connsiteX8" fmla="*/ 901969 w 3207019"/>
                <a:gd name="connsiteY8" fmla="*/ 468171 h 2926729"/>
                <a:gd name="connsiteX9" fmla="*/ 968644 w 3207019"/>
                <a:gd name="connsiteY9" fmla="*/ 1439721 h 2926729"/>
                <a:gd name="connsiteX10" fmla="*/ 1155103 w 3207019"/>
                <a:gd name="connsiteY10" fmla="*/ 1013839 h 2926729"/>
                <a:gd name="connsiteX11" fmla="*/ 1323964 w 3207019"/>
                <a:gd name="connsiteY11" fmla="*/ 1443378 h 2926729"/>
                <a:gd name="connsiteX12" fmla="*/ 1509892 w 3207019"/>
                <a:gd name="connsiteY12" fmla="*/ 1054074 h 2926729"/>
                <a:gd name="connsiteX13" fmla="*/ 1685229 w 3207019"/>
                <a:gd name="connsiteY13" fmla="*/ 1468982 h 2926729"/>
                <a:gd name="connsiteX14" fmla="*/ 1839075 w 3207019"/>
                <a:gd name="connsiteY14" fmla="*/ 1130884 h 2926729"/>
                <a:gd name="connsiteX15" fmla="*/ 1985609 w 3207019"/>
                <a:gd name="connsiteY15" fmla="*/ 1458009 h 2926729"/>
                <a:gd name="connsiteX16" fmla="*/ 1977532 w 3207019"/>
                <a:gd name="connsiteY16" fmla="*/ 2236163 h 2926729"/>
                <a:gd name="connsiteX17" fmla="*/ 1861021 w 3207019"/>
                <a:gd name="connsiteY17" fmla="*/ 2608555 h 2926729"/>
                <a:gd name="connsiteX18" fmla="*/ 1786956 w 3207019"/>
                <a:gd name="connsiteY18" fmla="*/ 2925621 h 2926729"/>
                <a:gd name="connsiteX19" fmla="*/ 3207019 w 3207019"/>
                <a:gd name="connsiteY19" fmla="*/ 2925621 h 2926729"/>
                <a:gd name="connsiteX0" fmla="*/ 357493 w 3207019"/>
                <a:gd name="connsiteY0" fmla="*/ 2916018 h 2916018"/>
                <a:gd name="connsiteX1" fmla="*/ 655081 w 3207019"/>
                <a:gd name="connsiteY1" fmla="*/ 2912701 h 2916018"/>
                <a:gd name="connsiteX2" fmla="*/ 654319 w 3207019"/>
                <a:gd name="connsiteY2" fmla="*/ 2667260 h 2916018"/>
                <a:gd name="connsiteX3" fmla="*/ 63769 w 3207019"/>
                <a:gd name="connsiteY3" fmla="*/ 1600460 h 2916018"/>
                <a:gd name="connsiteX4" fmla="*/ 260745 w 3207019"/>
                <a:gd name="connsiteY4" fmla="*/ 1431981 h 2916018"/>
                <a:gd name="connsiteX5" fmla="*/ 682894 w 3207019"/>
                <a:gd name="connsiteY5" fmla="*/ 1914785 h 2916018"/>
                <a:gd name="connsiteX6" fmla="*/ 625744 w 3207019"/>
                <a:gd name="connsiteY6" fmla="*/ 447935 h 2916018"/>
                <a:gd name="connsiteX7" fmla="*/ 765499 w 3207019"/>
                <a:gd name="connsiteY7" fmla="*/ 11 h 2916018"/>
                <a:gd name="connsiteX8" fmla="*/ 901969 w 3207019"/>
                <a:gd name="connsiteY8" fmla="*/ 457460 h 2916018"/>
                <a:gd name="connsiteX9" fmla="*/ 968644 w 3207019"/>
                <a:gd name="connsiteY9" fmla="*/ 1429010 h 2916018"/>
                <a:gd name="connsiteX10" fmla="*/ 1155103 w 3207019"/>
                <a:gd name="connsiteY10" fmla="*/ 1003128 h 2916018"/>
                <a:gd name="connsiteX11" fmla="*/ 1323964 w 3207019"/>
                <a:gd name="connsiteY11" fmla="*/ 1432667 h 2916018"/>
                <a:gd name="connsiteX12" fmla="*/ 1509892 w 3207019"/>
                <a:gd name="connsiteY12" fmla="*/ 1043363 h 2916018"/>
                <a:gd name="connsiteX13" fmla="*/ 1685229 w 3207019"/>
                <a:gd name="connsiteY13" fmla="*/ 1458271 h 2916018"/>
                <a:gd name="connsiteX14" fmla="*/ 1839075 w 3207019"/>
                <a:gd name="connsiteY14" fmla="*/ 1120173 h 2916018"/>
                <a:gd name="connsiteX15" fmla="*/ 1985609 w 3207019"/>
                <a:gd name="connsiteY15" fmla="*/ 1447298 h 2916018"/>
                <a:gd name="connsiteX16" fmla="*/ 1977532 w 3207019"/>
                <a:gd name="connsiteY16" fmla="*/ 2225452 h 2916018"/>
                <a:gd name="connsiteX17" fmla="*/ 1861021 w 3207019"/>
                <a:gd name="connsiteY17" fmla="*/ 2597844 h 2916018"/>
                <a:gd name="connsiteX18" fmla="*/ 1786956 w 3207019"/>
                <a:gd name="connsiteY18" fmla="*/ 2914910 h 2916018"/>
                <a:gd name="connsiteX19" fmla="*/ 3207019 w 3207019"/>
                <a:gd name="connsiteY19" fmla="*/ 2914910 h 2916018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894583 h 2894583"/>
                <a:gd name="connsiteX1" fmla="*/ 655081 w 3207019"/>
                <a:gd name="connsiteY1" fmla="*/ 2891266 h 2894583"/>
                <a:gd name="connsiteX2" fmla="*/ 654319 w 3207019"/>
                <a:gd name="connsiteY2" fmla="*/ 2645825 h 2894583"/>
                <a:gd name="connsiteX3" fmla="*/ 63769 w 3207019"/>
                <a:gd name="connsiteY3" fmla="*/ 1579025 h 2894583"/>
                <a:gd name="connsiteX4" fmla="*/ 260745 w 3207019"/>
                <a:gd name="connsiteY4" fmla="*/ 1410546 h 2894583"/>
                <a:gd name="connsiteX5" fmla="*/ 682894 w 3207019"/>
                <a:gd name="connsiteY5" fmla="*/ 1893350 h 2894583"/>
                <a:gd name="connsiteX6" fmla="*/ 625744 w 3207019"/>
                <a:gd name="connsiteY6" fmla="*/ 426500 h 2894583"/>
                <a:gd name="connsiteX7" fmla="*/ 754786 w 3207019"/>
                <a:gd name="connsiteY7" fmla="*/ 0 h 2894583"/>
                <a:gd name="connsiteX8" fmla="*/ 901969 w 3207019"/>
                <a:gd name="connsiteY8" fmla="*/ 436025 h 2894583"/>
                <a:gd name="connsiteX9" fmla="*/ 968644 w 3207019"/>
                <a:gd name="connsiteY9" fmla="*/ 1407575 h 2894583"/>
                <a:gd name="connsiteX10" fmla="*/ 1155103 w 3207019"/>
                <a:gd name="connsiteY10" fmla="*/ 981693 h 2894583"/>
                <a:gd name="connsiteX11" fmla="*/ 1323964 w 3207019"/>
                <a:gd name="connsiteY11" fmla="*/ 1411232 h 2894583"/>
                <a:gd name="connsiteX12" fmla="*/ 1509892 w 3207019"/>
                <a:gd name="connsiteY12" fmla="*/ 1021928 h 2894583"/>
                <a:gd name="connsiteX13" fmla="*/ 1685229 w 3207019"/>
                <a:gd name="connsiteY13" fmla="*/ 1436836 h 2894583"/>
                <a:gd name="connsiteX14" fmla="*/ 1839075 w 3207019"/>
                <a:gd name="connsiteY14" fmla="*/ 1098738 h 2894583"/>
                <a:gd name="connsiteX15" fmla="*/ 1985609 w 3207019"/>
                <a:gd name="connsiteY15" fmla="*/ 1425863 h 2894583"/>
                <a:gd name="connsiteX16" fmla="*/ 1977532 w 3207019"/>
                <a:gd name="connsiteY16" fmla="*/ 2204017 h 2894583"/>
                <a:gd name="connsiteX17" fmla="*/ 1861021 w 3207019"/>
                <a:gd name="connsiteY17" fmla="*/ 2576409 h 2894583"/>
                <a:gd name="connsiteX18" fmla="*/ 1786956 w 3207019"/>
                <a:gd name="connsiteY18" fmla="*/ 2893475 h 2894583"/>
                <a:gd name="connsiteX19" fmla="*/ 3207019 w 3207019"/>
                <a:gd name="connsiteY19" fmla="*/ 2893475 h 2894583"/>
                <a:gd name="connsiteX0" fmla="*/ 357493 w 3207019"/>
                <a:gd name="connsiteY0" fmla="*/ 2894583 h 2894583"/>
                <a:gd name="connsiteX1" fmla="*/ 655081 w 3207019"/>
                <a:gd name="connsiteY1" fmla="*/ 2891266 h 2894583"/>
                <a:gd name="connsiteX2" fmla="*/ 654319 w 3207019"/>
                <a:gd name="connsiteY2" fmla="*/ 2645825 h 2894583"/>
                <a:gd name="connsiteX3" fmla="*/ 63769 w 3207019"/>
                <a:gd name="connsiteY3" fmla="*/ 1579025 h 2894583"/>
                <a:gd name="connsiteX4" fmla="*/ 260745 w 3207019"/>
                <a:gd name="connsiteY4" fmla="*/ 1410546 h 2894583"/>
                <a:gd name="connsiteX5" fmla="*/ 682894 w 3207019"/>
                <a:gd name="connsiteY5" fmla="*/ 1893350 h 2894583"/>
                <a:gd name="connsiteX6" fmla="*/ 625744 w 3207019"/>
                <a:gd name="connsiteY6" fmla="*/ 426500 h 2894583"/>
                <a:gd name="connsiteX7" fmla="*/ 754786 w 3207019"/>
                <a:gd name="connsiteY7" fmla="*/ 0 h 2894583"/>
                <a:gd name="connsiteX8" fmla="*/ 901969 w 3207019"/>
                <a:gd name="connsiteY8" fmla="*/ 436025 h 2894583"/>
                <a:gd name="connsiteX9" fmla="*/ 968644 w 3207019"/>
                <a:gd name="connsiteY9" fmla="*/ 1407575 h 2894583"/>
                <a:gd name="connsiteX10" fmla="*/ 1155103 w 3207019"/>
                <a:gd name="connsiteY10" fmla="*/ 981693 h 2894583"/>
                <a:gd name="connsiteX11" fmla="*/ 1323964 w 3207019"/>
                <a:gd name="connsiteY11" fmla="*/ 1411232 h 2894583"/>
                <a:gd name="connsiteX12" fmla="*/ 1509892 w 3207019"/>
                <a:gd name="connsiteY12" fmla="*/ 1021928 h 2894583"/>
                <a:gd name="connsiteX13" fmla="*/ 1685229 w 3207019"/>
                <a:gd name="connsiteY13" fmla="*/ 1436836 h 2894583"/>
                <a:gd name="connsiteX14" fmla="*/ 1839075 w 3207019"/>
                <a:gd name="connsiteY14" fmla="*/ 1098738 h 2894583"/>
                <a:gd name="connsiteX15" fmla="*/ 1985609 w 3207019"/>
                <a:gd name="connsiteY15" fmla="*/ 1425863 h 2894583"/>
                <a:gd name="connsiteX16" fmla="*/ 1977532 w 3207019"/>
                <a:gd name="connsiteY16" fmla="*/ 2204017 h 2894583"/>
                <a:gd name="connsiteX17" fmla="*/ 1861021 w 3207019"/>
                <a:gd name="connsiteY17" fmla="*/ 2576409 h 2894583"/>
                <a:gd name="connsiteX18" fmla="*/ 1786956 w 3207019"/>
                <a:gd name="connsiteY18" fmla="*/ 2893475 h 2894583"/>
                <a:gd name="connsiteX19" fmla="*/ 3207019 w 3207019"/>
                <a:gd name="connsiteY19" fmla="*/ 2893475 h 2894583"/>
                <a:gd name="connsiteX0" fmla="*/ 357493 w 3207019"/>
                <a:gd name="connsiteY0" fmla="*/ 2899940 h 2899940"/>
                <a:gd name="connsiteX1" fmla="*/ 655081 w 3207019"/>
                <a:gd name="connsiteY1" fmla="*/ 2896623 h 2899940"/>
                <a:gd name="connsiteX2" fmla="*/ 654319 w 3207019"/>
                <a:gd name="connsiteY2" fmla="*/ 2651182 h 2899940"/>
                <a:gd name="connsiteX3" fmla="*/ 63769 w 3207019"/>
                <a:gd name="connsiteY3" fmla="*/ 1584382 h 2899940"/>
                <a:gd name="connsiteX4" fmla="*/ 260745 w 3207019"/>
                <a:gd name="connsiteY4" fmla="*/ 1415903 h 2899940"/>
                <a:gd name="connsiteX5" fmla="*/ 682894 w 3207019"/>
                <a:gd name="connsiteY5" fmla="*/ 1898707 h 2899940"/>
                <a:gd name="connsiteX6" fmla="*/ 625744 w 3207019"/>
                <a:gd name="connsiteY6" fmla="*/ 431857 h 2899940"/>
                <a:gd name="connsiteX7" fmla="*/ 765498 w 3207019"/>
                <a:gd name="connsiteY7" fmla="*/ 0 h 2899940"/>
                <a:gd name="connsiteX8" fmla="*/ 901969 w 3207019"/>
                <a:gd name="connsiteY8" fmla="*/ 441382 h 2899940"/>
                <a:gd name="connsiteX9" fmla="*/ 968644 w 3207019"/>
                <a:gd name="connsiteY9" fmla="*/ 1412932 h 2899940"/>
                <a:gd name="connsiteX10" fmla="*/ 1155103 w 3207019"/>
                <a:gd name="connsiteY10" fmla="*/ 987050 h 2899940"/>
                <a:gd name="connsiteX11" fmla="*/ 1323964 w 3207019"/>
                <a:gd name="connsiteY11" fmla="*/ 1416589 h 2899940"/>
                <a:gd name="connsiteX12" fmla="*/ 1509892 w 3207019"/>
                <a:gd name="connsiteY12" fmla="*/ 1027285 h 2899940"/>
                <a:gd name="connsiteX13" fmla="*/ 1685229 w 3207019"/>
                <a:gd name="connsiteY13" fmla="*/ 1442193 h 2899940"/>
                <a:gd name="connsiteX14" fmla="*/ 1839075 w 3207019"/>
                <a:gd name="connsiteY14" fmla="*/ 1104095 h 2899940"/>
                <a:gd name="connsiteX15" fmla="*/ 1985609 w 3207019"/>
                <a:gd name="connsiteY15" fmla="*/ 1431220 h 2899940"/>
                <a:gd name="connsiteX16" fmla="*/ 1977532 w 3207019"/>
                <a:gd name="connsiteY16" fmla="*/ 2209374 h 2899940"/>
                <a:gd name="connsiteX17" fmla="*/ 1861021 w 3207019"/>
                <a:gd name="connsiteY17" fmla="*/ 2581766 h 2899940"/>
                <a:gd name="connsiteX18" fmla="*/ 1786956 w 3207019"/>
                <a:gd name="connsiteY18" fmla="*/ 2898832 h 2899940"/>
                <a:gd name="connsiteX19" fmla="*/ 3207019 w 3207019"/>
                <a:gd name="connsiteY19" fmla="*/ 2898832 h 2899940"/>
                <a:gd name="connsiteX0" fmla="*/ 357493 w 3207019"/>
                <a:gd name="connsiteY0" fmla="*/ 2899940 h 2908847"/>
                <a:gd name="connsiteX1" fmla="*/ 655081 w 3207019"/>
                <a:gd name="connsiteY1" fmla="*/ 2896623 h 2908847"/>
                <a:gd name="connsiteX2" fmla="*/ 654319 w 3207019"/>
                <a:gd name="connsiteY2" fmla="*/ 2651182 h 2908847"/>
                <a:gd name="connsiteX3" fmla="*/ 63769 w 3207019"/>
                <a:gd name="connsiteY3" fmla="*/ 1584382 h 2908847"/>
                <a:gd name="connsiteX4" fmla="*/ 260745 w 3207019"/>
                <a:gd name="connsiteY4" fmla="*/ 1415903 h 2908847"/>
                <a:gd name="connsiteX5" fmla="*/ 682894 w 3207019"/>
                <a:gd name="connsiteY5" fmla="*/ 1898707 h 2908847"/>
                <a:gd name="connsiteX6" fmla="*/ 625744 w 3207019"/>
                <a:gd name="connsiteY6" fmla="*/ 431857 h 2908847"/>
                <a:gd name="connsiteX7" fmla="*/ 765498 w 3207019"/>
                <a:gd name="connsiteY7" fmla="*/ 0 h 2908847"/>
                <a:gd name="connsiteX8" fmla="*/ 901969 w 3207019"/>
                <a:gd name="connsiteY8" fmla="*/ 441382 h 2908847"/>
                <a:gd name="connsiteX9" fmla="*/ 968644 w 3207019"/>
                <a:gd name="connsiteY9" fmla="*/ 1412932 h 2908847"/>
                <a:gd name="connsiteX10" fmla="*/ 1155103 w 3207019"/>
                <a:gd name="connsiteY10" fmla="*/ 987050 h 2908847"/>
                <a:gd name="connsiteX11" fmla="*/ 1323964 w 3207019"/>
                <a:gd name="connsiteY11" fmla="*/ 1416589 h 2908847"/>
                <a:gd name="connsiteX12" fmla="*/ 1509892 w 3207019"/>
                <a:gd name="connsiteY12" fmla="*/ 1027285 h 2908847"/>
                <a:gd name="connsiteX13" fmla="*/ 1685229 w 3207019"/>
                <a:gd name="connsiteY13" fmla="*/ 1442193 h 2908847"/>
                <a:gd name="connsiteX14" fmla="*/ 1839075 w 3207019"/>
                <a:gd name="connsiteY14" fmla="*/ 1104095 h 2908847"/>
                <a:gd name="connsiteX15" fmla="*/ 1985609 w 3207019"/>
                <a:gd name="connsiteY15" fmla="*/ 1431220 h 2908847"/>
                <a:gd name="connsiteX16" fmla="*/ 1977532 w 3207019"/>
                <a:gd name="connsiteY16" fmla="*/ 2209374 h 2908847"/>
                <a:gd name="connsiteX17" fmla="*/ 1861021 w 3207019"/>
                <a:gd name="connsiteY17" fmla="*/ 2581766 h 2908847"/>
                <a:gd name="connsiteX18" fmla="*/ 1786956 w 3207019"/>
                <a:gd name="connsiteY18" fmla="*/ 2898832 h 2908847"/>
                <a:gd name="connsiteX19" fmla="*/ 2496608 w 3207019"/>
                <a:gd name="connsiteY19" fmla="*/ 2908634 h 2908847"/>
                <a:gd name="connsiteX20" fmla="*/ 3207019 w 3207019"/>
                <a:gd name="connsiteY20" fmla="*/ 2898832 h 2908847"/>
                <a:gd name="connsiteX0" fmla="*/ 357493 w 3207019"/>
                <a:gd name="connsiteY0" fmla="*/ 2899940 h 2908956"/>
                <a:gd name="connsiteX1" fmla="*/ 655081 w 3207019"/>
                <a:gd name="connsiteY1" fmla="*/ 2896623 h 2908956"/>
                <a:gd name="connsiteX2" fmla="*/ 654319 w 3207019"/>
                <a:gd name="connsiteY2" fmla="*/ 2651182 h 2908956"/>
                <a:gd name="connsiteX3" fmla="*/ 63769 w 3207019"/>
                <a:gd name="connsiteY3" fmla="*/ 1584382 h 2908956"/>
                <a:gd name="connsiteX4" fmla="*/ 260745 w 3207019"/>
                <a:gd name="connsiteY4" fmla="*/ 1415903 h 2908956"/>
                <a:gd name="connsiteX5" fmla="*/ 682894 w 3207019"/>
                <a:gd name="connsiteY5" fmla="*/ 1898707 h 2908956"/>
                <a:gd name="connsiteX6" fmla="*/ 625744 w 3207019"/>
                <a:gd name="connsiteY6" fmla="*/ 431857 h 2908956"/>
                <a:gd name="connsiteX7" fmla="*/ 765498 w 3207019"/>
                <a:gd name="connsiteY7" fmla="*/ 0 h 2908956"/>
                <a:gd name="connsiteX8" fmla="*/ 901969 w 3207019"/>
                <a:gd name="connsiteY8" fmla="*/ 441382 h 2908956"/>
                <a:gd name="connsiteX9" fmla="*/ 968644 w 3207019"/>
                <a:gd name="connsiteY9" fmla="*/ 1412932 h 2908956"/>
                <a:gd name="connsiteX10" fmla="*/ 1155103 w 3207019"/>
                <a:gd name="connsiteY10" fmla="*/ 987050 h 2908956"/>
                <a:gd name="connsiteX11" fmla="*/ 1323964 w 3207019"/>
                <a:gd name="connsiteY11" fmla="*/ 1416589 h 2908956"/>
                <a:gd name="connsiteX12" fmla="*/ 1509892 w 3207019"/>
                <a:gd name="connsiteY12" fmla="*/ 1027285 h 2908956"/>
                <a:gd name="connsiteX13" fmla="*/ 1685229 w 3207019"/>
                <a:gd name="connsiteY13" fmla="*/ 1442193 h 2908956"/>
                <a:gd name="connsiteX14" fmla="*/ 1839075 w 3207019"/>
                <a:gd name="connsiteY14" fmla="*/ 1104095 h 2908956"/>
                <a:gd name="connsiteX15" fmla="*/ 1985609 w 3207019"/>
                <a:gd name="connsiteY15" fmla="*/ 1431220 h 2908956"/>
                <a:gd name="connsiteX16" fmla="*/ 1977532 w 3207019"/>
                <a:gd name="connsiteY16" fmla="*/ 2209374 h 2908956"/>
                <a:gd name="connsiteX17" fmla="*/ 1861021 w 3207019"/>
                <a:gd name="connsiteY17" fmla="*/ 2581766 h 2908956"/>
                <a:gd name="connsiteX18" fmla="*/ 1786956 w 3207019"/>
                <a:gd name="connsiteY18" fmla="*/ 2898832 h 2908956"/>
                <a:gd name="connsiteX19" fmla="*/ 2496608 w 3207019"/>
                <a:gd name="connsiteY19" fmla="*/ 2908634 h 2908956"/>
                <a:gd name="connsiteX20" fmla="*/ 3207019 w 3207019"/>
                <a:gd name="connsiteY20" fmla="*/ 2898832 h 2908956"/>
                <a:gd name="connsiteX0" fmla="*/ 357493 w 3207019"/>
                <a:gd name="connsiteY0" fmla="*/ 2899940 h 2908956"/>
                <a:gd name="connsiteX1" fmla="*/ 655081 w 3207019"/>
                <a:gd name="connsiteY1" fmla="*/ 2896623 h 2908956"/>
                <a:gd name="connsiteX2" fmla="*/ 654319 w 3207019"/>
                <a:gd name="connsiteY2" fmla="*/ 2651182 h 2908956"/>
                <a:gd name="connsiteX3" fmla="*/ 63769 w 3207019"/>
                <a:gd name="connsiteY3" fmla="*/ 1584382 h 2908956"/>
                <a:gd name="connsiteX4" fmla="*/ 260745 w 3207019"/>
                <a:gd name="connsiteY4" fmla="*/ 1415903 h 2908956"/>
                <a:gd name="connsiteX5" fmla="*/ 682894 w 3207019"/>
                <a:gd name="connsiteY5" fmla="*/ 1898707 h 2908956"/>
                <a:gd name="connsiteX6" fmla="*/ 625744 w 3207019"/>
                <a:gd name="connsiteY6" fmla="*/ 431857 h 2908956"/>
                <a:gd name="connsiteX7" fmla="*/ 765498 w 3207019"/>
                <a:gd name="connsiteY7" fmla="*/ 0 h 2908956"/>
                <a:gd name="connsiteX8" fmla="*/ 901969 w 3207019"/>
                <a:gd name="connsiteY8" fmla="*/ 441382 h 2908956"/>
                <a:gd name="connsiteX9" fmla="*/ 968644 w 3207019"/>
                <a:gd name="connsiteY9" fmla="*/ 1412932 h 2908956"/>
                <a:gd name="connsiteX10" fmla="*/ 1155103 w 3207019"/>
                <a:gd name="connsiteY10" fmla="*/ 987050 h 2908956"/>
                <a:gd name="connsiteX11" fmla="*/ 1323964 w 3207019"/>
                <a:gd name="connsiteY11" fmla="*/ 1416589 h 2908956"/>
                <a:gd name="connsiteX12" fmla="*/ 1509892 w 3207019"/>
                <a:gd name="connsiteY12" fmla="*/ 1027285 h 2908956"/>
                <a:gd name="connsiteX13" fmla="*/ 1685229 w 3207019"/>
                <a:gd name="connsiteY13" fmla="*/ 1442193 h 2908956"/>
                <a:gd name="connsiteX14" fmla="*/ 1839075 w 3207019"/>
                <a:gd name="connsiteY14" fmla="*/ 1104095 h 2908956"/>
                <a:gd name="connsiteX15" fmla="*/ 1985609 w 3207019"/>
                <a:gd name="connsiteY15" fmla="*/ 1431220 h 2908956"/>
                <a:gd name="connsiteX16" fmla="*/ 1977532 w 3207019"/>
                <a:gd name="connsiteY16" fmla="*/ 2209374 h 2908956"/>
                <a:gd name="connsiteX17" fmla="*/ 1861021 w 3207019"/>
                <a:gd name="connsiteY17" fmla="*/ 2581766 h 2908956"/>
                <a:gd name="connsiteX18" fmla="*/ 1786956 w 3207019"/>
                <a:gd name="connsiteY18" fmla="*/ 2898832 h 2908956"/>
                <a:gd name="connsiteX19" fmla="*/ 2496608 w 3207019"/>
                <a:gd name="connsiteY19" fmla="*/ 2908634 h 2908956"/>
                <a:gd name="connsiteX20" fmla="*/ 3207019 w 3207019"/>
                <a:gd name="connsiteY20" fmla="*/ 2898832 h 2908956"/>
                <a:gd name="connsiteX0" fmla="*/ 357493 w 3207019"/>
                <a:gd name="connsiteY0" fmla="*/ 2899940 h 2899940"/>
                <a:gd name="connsiteX1" fmla="*/ 655081 w 3207019"/>
                <a:gd name="connsiteY1" fmla="*/ 2896623 h 2899940"/>
                <a:gd name="connsiteX2" fmla="*/ 654319 w 3207019"/>
                <a:gd name="connsiteY2" fmla="*/ 2651182 h 2899940"/>
                <a:gd name="connsiteX3" fmla="*/ 63769 w 3207019"/>
                <a:gd name="connsiteY3" fmla="*/ 1584382 h 2899940"/>
                <a:gd name="connsiteX4" fmla="*/ 260745 w 3207019"/>
                <a:gd name="connsiteY4" fmla="*/ 1415903 h 2899940"/>
                <a:gd name="connsiteX5" fmla="*/ 682894 w 3207019"/>
                <a:gd name="connsiteY5" fmla="*/ 1898707 h 2899940"/>
                <a:gd name="connsiteX6" fmla="*/ 625744 w 3207019"/>
                <a:gd name="connsiteY6" fmla="*/ 431857 h 2899940"/>
                <a:gd name="connsiteX7" fmla="*/ 765498 w 3207019"/>
                <a:gd name="connsiteY7" fmla="*/ 0 h 2899940"/>
                <a:gd name="connsiteX8" fmla="*/ 901969 w 3207019"/>
                <a:gd name="connsiteY8" fmla="*/ 441382 h 2899940"/>
                <a:gd name="connsiteX9" fmla="*/ 968644 w 3207019"/>
                <a:gd name="connsiteY9" fmla="*/ 1412932 h 2899940"/>
                <a:gd name="connsiteX10" fmla="*/ 1155103 w 3207019"/>
                <a:gd name="connsiteY10" fmla="*/ 987050 h 2899940"/>
                <a:gd name="connsiteX11" fmla="*/ 1323964 w 3207019"/>
                <a:gd name="connsiteY11" fmla="*/ 1416589 h 2899940"/>
                <a:gd name="connsiteX12" fmla="*/ 1509892 w 3207019"/>
                <a:gd name="connsiteY12" fmla="*/ 1027285 h 2899940"/>
                <a:gd name="connsiteX13" fmla="*/ 1685229 w 3207019"/>
                <a:gd name="connsiteY13" fmla="*/ 1442193 h 2899940"/>
                <a:gd name="connsiteX14" fmla="*/ 1839075 w 3207019"/>
                <a:gd name="connsiteY14" fmla="*/ 1104095 h 2899940"/>
                <a:gd name="connsiteX15" fmla="*/ 1985609 w 3207019"/>
                <a:gd name="connsiteY15" fmla="*/ 1431220 h 2899940"/>
                <a:gd name="connsiteX16" fmla="*/ 1977532 w 3207019"/>
                <a:gd name="connsiteY16" fmla="*/ 2209374 h 2899940"/>
                <a:gd name="connsiteX17" fmla="*/ 1861021 w 3207019"/>
                <a:gd name="connsiteY17" fmla="*/ 2581766 h 2899940"/>
                <a:gd name="connsiteX18" fmla="*/ 1786956 w 3207019"/>
                <a:gd name="connsiteY18" fmla="*/ 2898832 h 2899940"/>
                <a:gd name="connsiteX19" fmla="*/ 2453760 w 3207019"/>
                <a:gd name="connsiteY19" fmla="*/ 2897922 h 2899940"/>
                <a:gd name="connsiteX20" fmla="*/ 3207019 w 3207019"/>
                <a:gd name="connsiteY20" fmla="*/ 2898832 h 2899940"/>
                <a:gd name="connsiteX0" fmla="*/ 357493 w 3207019"/>
                <a:gd name="connsiteY0" fmla="*/ 2899940 h 2899940"/>
                <a:gd name="connsiteX1" fmla="*/ 655081 w 3207019"/>
                <a:gd name="connsiteY1" fmla="*/ 2896623 h 2899940"/>
                <a:gd name="connsiteX2" fmla="*/ 654319 w 3207019"/>
                <a:gd name="connsiteY2" fmla="*/ 2651182 h 2899940"/>
                <a:gd name="connsiteX3" fmla="*/ 63769 w 3207019"/>
                <a:gd name="connsiteY3" fmla="*/ 1584382 h 2899940"/>
                <a:gd name="connsiteX4" fmla="*/ 260745 w 3207019"/>
                <a:gd name="connsiteY4" fmla="*/ 1415903 h 2899940"/>
                <a:gd name="connsiteX5" fmla="*/ 682894 w 3207019"/>
                <a:gd name="connsiteY5" fmla="*/ 1898707 h 2899940"/>
                <a:gd name="connsiteX6" fmla="*/ 625744 w 3207019"/>
                <a:gd name="connsiteY6" fmla="*/ 431857 h 2899940"/>
                <a:gd name="connsiteX7" fmla="*/ 765498 w 3207019"/>
                <a:gd name="connsiteY7" fmla="*/ 0 h 2899940"/>
                <a:gd name="connsiteX8" fmla="*/ 901969 w 3207019"/>
                <a:gd name="connsiteY8" fmla="*/ 441382 h 2899940"/>
                <a:gd name="connsiteX9" fmla="*/ 968644 w 3207019"/>
                <a:gd name="connsiteY9" fmla="*/ 1412932 h 2899940"/>
                <a:gd name="connsiteX10" fmla="*/ 1155103 w 3207019"/>
                <a:gd name="connsiteY10" fmla="*/ 987050 h 2899940"/>
                <a:gd name="connsiteX11" fmla="*/ 1323964 w 3207019"/>
                <a:gd name="connsiteY11" fmla="*/ 1416589 h 2899940"/>
                <a:gd name="connsiteX12" fmla="*/ 1509892 w 3207019"/>
                <a:gd name="connsiteY12" fmla="*/ 1027285 h 2899940"/>
                <a:gd name="connsiteX13" fmla="*/ 1685229 w 3207019"/>
                <a:gd name="connsiteY13" fmla="*/ 1442193 h 2899940"/>
                <a:gd name="connsiteX14" fmla="*/ 1839075 w 3207019"/>
                <a:gd name="connsiteY14" fmla="*/ 1104095 h 2899940"/>
                <a:gd name="connsiteX15" fmla="*/ 1985609 w 3207019"/>
                <a:gd name="connsiteY15" fmla="*/ 1431220 h 2899940"/>
                <a:gd name="connsiteX16" fmla="*/ 1977532 w 3207019"/>
                <a:gd name="connsiteY16" fmla="*/ 2209374 h 2899940"/>
                <a:gd name="connsiteX17" fmla="*/ 1861021 w 3207019"/>
                <a:gd name="connsiteY17" fmla="*/ 2581766 h 2899940"/>
                <a:gd name="connsiteX18" fmla="*/ 1786956 w 3207019"/>
                <a:gd name="connsiteY18" fmla="*/ 2898832 h 2899940"/>
                <a:gd name="connsiteX19" fmla="*/ 2453760 w 3207019"/>
                <a:gd name="connsiteY19" fmla="*/ 2897922 h 2899940"/>
                <a:gd name="connsiteX20" fmla="*/ 3207019 w 3207019"/>
                <a:gd name="connsiteY20" fmla="*/ 2898832 h 2899940"/>
                <a:gd name="connsiteX0" fmla="*/ 357493 w 2453760"/>
                <a:gd name="connsiteY0" fmla="*/ 2899940 h 2899940"/>
                <a:gd name="connsiteX1" fmla="*/ 655081 w 2453760"/>
                <a:gd name="connsiteY1" fmla="*/ 2896623 h 2899940"/>
                <a:gd name="connsiteX2" fmla="*/ 654319 w 2453760"/>
                <a:gd name="connsiteY2" fmla="*/ 2651182 h 2899940"/>
                <a:gd name="connsiteX3" fmla="*/ 63769 w 2453760"/>
                <a:gd name="connsiteY3" fmla="*/ 1584382 h 2899940"/>
                <a:gd name="connsiteX4" fmla="*/ 260745 w 2453760"/>
                <a:gd name="connsiteY4" fmla="*/ 1415903 h 2899940"/>
                <a:gd name="connsiteX5" fmla="*/ 682894 w 2453760"/>
                <a:gd name="connsiteY5" fmla="*/ 1898707 h 2899940"/>
                <a:gd name="connsiteX6" fmla="*/ 625744 w 2453760"/>
                <a:gd name="connsiteY6" fmla="*/ 431857 h 2899940"/>
                <a:gd name="connsiteX7" fmla="*/ 765498 w 2453760"/>
                <a:gd name="connsiteY7" fmla="*/ 0 h 2899940"/>
                <a:gd name="connsiteX8" fmla="*/ 901969 w 2453760"/>
                <a:gd name="connsiteY8" fmla="*/ 441382 h 2899940"/>
                <a:gd name="connsiteX9" fmla="*/ 968644 w 2453760"/>
                <a:gd name="connsiteY9" fmla="*/ 1412932 h 2899940"/>
                <a:gd name="connsiteX10" fmla="*/ 1155103 w 2453760"/>
                <a:gd name="connsiteY10" fmla="*/ 987050 h 2899940"/>
                <a:gd name="connsiteX11" fmla="*/ 1323964 w 2453760"/>
                <a:gd name="connsiteY11" fmla="*/ 1416589 h 2899940"/>
                <a:gd name="connsiteX12" fmla="*/ 1509892 w 2453760"/>
                <a:gd name="connsiteY12" fmla="*/ 1027285 h 2899940"/>
                <a:gd name="connsiteX13" fmla="*/ 1685229 w 2453760"/>
                <a:gd name="connsiteY13" fmla="*/ 1442193 h 2899940"/>
                <a:gd name="connsiteX14" fmla="*/ 1839075 w 2453760"/>
                <a:gd name="connsiteY14" fmla="*/ 1104095 h 2899940"/>
                <a:gd name="connsiteX15" fmla="*/ 1985609 w 2453760"/>
                <a:gd name="connsiteY15" fmla="*/ 1431220 h 2899940"/>
                <a:gd name="connsiteX16" fmla="*/ 1977532 w 2453760"/>
                <a:gd name="connsiteY16" fmla="*/ 2209374 h 2899940"/>
                <a:gd name="connsiteX17" fmla="*/ 1861021 w 2453760"/>
                <a:gd name="connsiteY17" fmla="*/ 2581766 h 2899940"/>
                <a:gd name="connsiteX18" fmla="*/ 1786956 w 2453760"/>
                <a:gd name="connsiteY18" fmla="*/ 2898832 h 2899940"/>
                <a:gd name="connsiteX19" fmla="*/ 2453760 w 2453760"/>
                <a:gd name="connsiteY19" fmla="*/ 2897922 h 2899940"/>
                <a:gd name="connsiteX0" fmla="*/ 357493 w 2255587"/>
                <a:gd name="connsiteY0" fmla="*/ 2899940 h 2899940"/>
                <a:gd name="connsiteX1" fmla="*/ 655081 w 2255587"/>
                <a:gd name="connsiteY1" fmla="*/ 2896623 h 2899940"/>
                <a:gd name="connsiteX2" fmla="*/ 654319 w 2255587"/>
                <a:gd name="connsiteY2" fmla="*/ 2651182 h 2899940"/>
                <a:gd name="connsiteX3" fmla="*/ 63769 w 2255587"/>
                <a:gd name="connsiteY3" fmla="*/ 1584382 h 2899940"/>
                <a:gd name="connsiteX4" fmla="*/ 260745 w 2255587"/>
                <a:gd name="connsiteY4" fmla="*/ 1415903 h 2899940"/>
                <a:gd name="connsiteX5" fmla="*/ 682894 w 2255587"/>
                <a:gd name="connsiteY5" fmla="*/ 1898707 h 2899940"/>
                <a:gd name="connsiteX6" fmla="*/ 625744 w 2255587"/>
                <a:gd name="connsiteY6" fmla="*/ 431857 h 2899940"/>
                <a:gd name="connsiteX7" fmla="*/ 765498 w 2255587"/>
                <a:gd name="connsiteY7" fmla="*/ 0 h 2899940"/>
                <a:gd name="connsiteX8" fmla="*/ 901969 w 2255587"/>
                <a:gd name="connsiteY8" fmla="*/ 441382 h 2899940"/>
                <a:gd name="connsiteX9" fmla="*/ 968644 w 2255587"/>
                <a:gd name="connsiteY9" fmla="*/ 1412932 h 2899940"/>
                <a:gd name="connsiteX10" fmla="*/ 1155103 w 2255587"/>
                <a:gd name="connsiteY10" fmla="*/ 987050 h 2899940"/>
                <a:gd name="connsiteX11" fmla="*/ 1323964 w 2255587"/>
                <a:gd name="connsiteY11" fmla="*/ 1416589 h 2899940"/>
                <a:gd name="connsiteX12" fmla="*/ 1509892 w 2255587"/>
                <a:gd name="connsiteY12" fmla="*/ 1027285 h 2899940"/>
                <a:gd name="connsiteX13" fmla="*/ 1685229 w 2255587"/>
                <a:gd name="connsiteY13" fmla="*/ 1442193 h 2899940"/>
                <a:gd name="connsiteX14" fmla="*/ 1839075 w 2255587"/>
                <a:gd name="connsiteY14" fmla="*/ 1104095 h 2899940"/>
                <a:gd name="connsiteX15" fmla="*/ 1985609 w 2255587"/>
                <a:gd name="connsiteY15" fmla="*/ 1431220 h 2899940"/>
                <a:gd name="connsiteX16" fmla="*/ 1977532 w 2255587"/>
                <a:gd name="connsiteY16" fmla="*/ 2209374 h 2899940"/>
                <a:gd name="connsiteX17" fmla="*/ 1861021 w 2255587"/>
                <a:gd name="connsiteY17" fmla="*/ 2581766 h 2899940"/>
                <a:gd name="connsiteX18" fmla="*/ 1786956 w 2255587"/>
                <a:gd name="connsiteY18" fmla="*/ 2898832 h 2899940"/>
                <a:gd name="connsiteX19" fmla="*/ 2255587 w 2255587"/>
                <a:gd name="connsiteY19" fmla="*/ 2897922 h 2899940"/>
                <a:gd name="connsiteX0" fmla="*/ 0 w 6739960"/>
                <a:gd name="connsiteY0" fmla="*/ 2932076 h 2932076"/>
                <a:gd name="connsiteX1" fmla="*/ 5139454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739960"/>
                <a:gd name="connsiteY0" fmla="*/ 2932076 h 3011101"/>
                <a:gd name="connsiteX1" fmla="*/ 5139454 w 6739960"/>
                <a:gd name="connsiteY1" fmla="*/ 2896623 h 3011101"/>
                <a:gd name="connsiteX2" fmla="*/ 5138692 w 6739960"/>
                <a:gd name="connsiteY2" fmla="*/ 2651182 h 3011101"/>
                <a:gd name="connsiteX3" fmla="*/ 4548142 w 6739960"/>
                <a:gd name="connsiteY3" fmla="*/ 1584382 h 3011101"/>
                <a:gd name="connsiteX4" fmla="*/ 4745118 w 6739960"/>
                <a:gd name="connsiteY4" fmla="*/ 1415903 h 3011101"/>
                <a:gd name="connsiteX5" fmla="*/ 5167267 w 6739960"/>
                <a:gd name="connsiteY5" fmla="*/ 1898707 h 3011101"/>
                <a:gd name="connsiteX6" fmla="*/ 5110117 w 6739960"/>
                <a:gd name="connsiteY6" fmla="*/ 431857 h 3011101"/>
                <a:gd name="connsiteX7" fmla="*/ 5249871 w 6739960"/>
                <a:gd name="connsiteY7" fmla="*/ 0 h 3011101"/>
                <a:gd name="connsiteX8" fmla="*/ 5386342 w 6739960"/>
                <a:gd name="connsiteY8" fmla="*/ 441382 h 3011101"/>
                <a:gd name="connsiteX9" fmla="*/ 5453017 w 6739960"/>
                <a:gd name="connsiteY9" fmla="*/ 1412932 h 3011101"/>
                <a:gd name="connsiteX10" fmla="*/ 5639476 w 6739960"/>
                <a:gd name="connsiteY10" fmla="*/ 987050 h 3011101"/>
                <a:gd name="connsiteX11" fmla="*/ 5808337 w 6739960"/>
                <a:gd name="connsiteY11" fmla="*/ 1416589 h 3011101"/>
                <a:gd name="connsiteX12" fmla="*/ 5994265 w 6739960"/>
                <a:gd name="connsiteY12" fmla="*/ 1027285 h 3011101"/>
                <a:gd name="connsiteX13" fmla="*/ 6169602 w 6739960"/>
                <a:gd name="connsiteY13" fmla="*/ 1442193 h 3011101"/>
                <a:gd name="connsiteX14" fmla="*/ 6323448 w 6739960"/>
                <a:gd name="connsiteY14" fmla="*/ 1104095 h 3011101"/>
                <a:gd name="connsiteX15" fmla="*/ 6469982 w 6739960"/>
                <a:gd name="connsiteY15" fmla="*/ 1431220 h 3011101"/>
                <a:gd name="connsiteX16" fmla="*/ 6461905 w 6739960"/>
                <a:gd name="connsiteY16" fmla="*/ 2209374 h 3011101"/>
                <a:gd name="connsiteX17" fmla="*/ 6345394 w 6739960"/>
                <a:gd name="connsiteY17" fmla="*/ 2581766 h 3011101"/>
                <a:gd name="connsiteX18" fmla="*/ 6271329 w 6739960"/>
                <a:gd name="connsiteY18" fmla="*/ 2898832 h 3011101"/>
                <a:gd name="connsiteX19" fmla="*/ 6739960 w 6739960"/>
                <a:gd name="connsiteY19" fmla="*/ 2897922 h 3011101"/>
                <a:gd name="connsiteX0" fmla="*/ 0 w 6739960"/>
                <a:gd name="connsiteY0" fmla="*/ 2932076 h 3011101"/>
                <a:gd name="connsiteX1" fmla="*/ 5139454 w 6739960"/>
                <a:gd name="connsiteY1" fmla="*/ 2896623 h 3011101"/>
                <a:gd name="connsiteX2" fmla="*/ 5138692 w 6739960"/>
                <a:gd name="connsiteY2" fmla="*/ 2651182 h 3011101"/>
                <a:gd name="connsiteX3" fmla="*/ 4548142 w 6739960"/>
                <a:gd name="connsiteY3" fmla="*/ 1584382 h 3011101"/>
                <a:gd name="connsiteX4" fmla="*/ 4745118 w 6739960"/>
                <a:gd name="connsiteY4" fmla="*/ 1415903 h 3011101"/>
                <a:gd name="connsiteX5" fmla="*/ 5167267 w 6739960"/>
                <a:gd name="connsiteY5" fmla="*/ 1898707 h 3011101"/>
                <a:gd name="connsiteX6" fmla="*/ 5110117 w 6739960"/>
                <a:gd name="connsiteY6" fmla="*/ 431857 h 3011101"/>
                <a:gd name="connsiteX7" fmla="*/ 5249871 w 6739960"/>
                <a:gd name="connsiteY7" fmla="*/ 0 h 3011101"/>
                <a:gd name="connsiteX8" fmla="*/ 5386342 w 6739960"/>
                <a:gd name="connsiteY8" fmla="*/ 441382 h 3011101"/>
                <a:gd name="connsiteX9" fmla="*/ 5453017 w 6739960"/>
                <a:gd name="connsiteY9" fmla="*/ 1412932 h 3011101"/>
                <a:gd name="connsiteX10" fmla="*/ 5639476 w 6739960"/>
                <a:gd name="connsiteY10" fmla="*/ 987050 h 3011101"/>
                <a:gd name="connsiteX11" fmla="*/ 5808337 w 6739960"/>
                <a:gd name="connsiteY11" fmla="*/ 1416589 h 3011101"/>
                <a:gd name="connsiteX12" fmla="*/ 5994265 w 6739960"/>
                <a:gd name="connsiteY12" fmla="*/ 1027285 h 3011101"/>
                <a:gd name="connsiteX13" fmla="*/ 6169602 w 6739960"/>
                <a:gd name="connsiteY13" fmla="*/ 1442193 h 3011101"/>
                <a:gd name="connsiteX14" fmla="*/ 6323448 w 6739960"/>
                <a:gd name="connsiteY14" fmla="*/ 1104095 h 3011101"/>
                <a:gd name="connsiteX15" fmla="*/ 6469982 w 6739960"/>
                <a:gd name="connsiteY15" fmla="*/ 1431220 h 3011101"/>
                <a:gd name="connsiteX16" fmla="*/ 6461905 w 6739960"/>
                <a:gd name="connsiteY16" fmla="*/ 2209374 h 3011101"/>
                <a:gd name="connsiteX17" fmla="*/ 6345394 w 6739960"/>
                <a:gd name="connsiteY17" fmla="*/ 2581766 h 3011101"/>
                <a:gd name="connsiteX18" fmla="*/ 6271329 w 6739960"/>
                <a:gd name="connsiteY18" fmla="*/ 2898832 h 3011101"/>
                <a:gd name="connsiteX19" fmla="*/ 6739960 w 6739960"/>
                <a:gd name="connsiteY19" fmla="*/ 2897922 h 3011101"/>
                <a:gd name="connsiteX0" fmla="*/ 0 w 6739960"/>
                <a:gd name="connsiteY0" fmla="*/ 2932076 h 2932076"/>
                <a:gd name="connsiteX1" fmla="*/ 5139454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739960"/>
                <a:gd name="connsiteY0" fmla="*/ 2932076 h 2932076"/>
                <a:gd name="connsiteX1" fmla="*/ 5139454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739960"/>
                <a:gd name="connsiteY0" fmla="*/ 2932076 h 2932076"/>
                <a:gd name="connsiteX1" fmla="*/ 5278711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739960"/>
                <a:gd name="connsiteY0" fmla="*/ 2932076 h 2932076"/>
                <a:gd name="connsiteX1" fmla="*/ 5278711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504294"/>
                <a:gd name="connsiteY0" fmla="*/ 2926720 h 2926720"/>
                <a:gd name="connsiteX1" fmla="*/ 5043045 w 6504294"/>
                <a:gd name="connsiteY1" fmla="*/ 2896623 h 2926720"/>
                <a:gd name="connsiteX2" fmla="*/ 4903026 w 6504294"/>
                <a:gd name="connsiteY2" fmla="*/ 2651182 h 2926720"/>
                <a:gd name="connsiteX3" fmla="*/ 4312476 w 6504294"/>
                <a:gd name="connsiteY3" fmla="*/ 1584382 h 2926720"/>
                <a:gd name="connsiteX4" fmla="*/ 4509452 w 6504294"/>
                <a:gd name="connsiteY4" fmla="*/ 1415903 h 2926720"/>
                <a:gd name="connsiteX5" fmla="*/ 4931601 w 6504294"/>
                <a:gd name="connsiteY5" fmla="*/ 1898707 h 2926720"/>
                <a:gd name="connsiteX6" fmla="*/ 4874451 w 6504294"/>
                <a:gd name="connsiteY6" fmla="*/ 431857 h 2926720"/>
                <a:gd name="connsiteX7" fmla="*/ 5014205 w 6504294"/>
                <a:gd name="connsiteY7" fmla="*/ 0 h 2926720"/>
                <a:gd name="connsiteX8" fmla="*/ 5150676 w 6504294"/>
                <a:gd name="connsiteY8" fmla="*/ 441382 h 2926720"/>
                <a:gd name="connsiteX9" fmla="*/ 5217351 w 6504294"/>
                <a:gd name="connsiteY9" fmla="*/ 1412932 h 2926720"/>
                <a:gd name="connsiteX10" fmla="*/ 5403810 w 6504294"/>
                <a:gd name="connsiteY10" fmla="*/ 987050 h 2926720"/>
                <a:gd name="connsiteX11" fmla="*/ 5572671 w 6504294"/>
                <a:gd name="connsiteY11" fmla="*/ 1416589 h 2926720"/>
                <a:gd name="connsiteX12" fmla="*/ 5758599 w 6504294"/>
                <a:gd name="connsiteY12" fmla="*/ 1027285 h 2926720"/>
                <a:gd name="connsiteX13" fmla="*/ 5933936 w 6504294"/>
                <a:gd name="connsiteY13" fmla="*/ 1442193 h 2926720"/>
                <a:gd name="connsiteX14" fmla="*/ 6087782 w 6504294"/>
                <a:gd name="connsiteY14" fmla="*/ 1104095 h 2926720"/>
                <a:gd name="connsiteX15" fmla="*/ 6234316 w 6504294"/>
                <a:gd name="connsiteY15" fmla="*/ 1431220 h 2926720"/>
                <a:gd name="connsiteX16" fmla="*/ 6226239 w 6504294"/>
                <a:gd name="connsiteY16" fmla="*/ 2209374 h 2926720"/>
                <a:gd name="connsiteX17" fmla="*/ 6109728 w 6504294"/>
                <a:gd name="connsiteY17" fmla="*/ 2581766 h 2926720"/>
                <a:gd name="connsiteX18" fmla="*/ 6035663 w 6504294"/>
                <a:gd name="connsiteY18" fmla="*/ 2898832 h 2926720"/>
                <a:gd name="connsiteX19" fmla="*/ 6504294 w 6504294"/>
                <a:gd name="connsiteY19" fmla="*/ 2897922 h 2926720"/>
                <a:gd name="connsiteX0" fmla="*/ 0 w 6691756"/>
                <a:gd name="connsiteY0" fmla="*/ 2926720 h 2926720"/>
                <a:gd name="connsiteX1" fmla="*/ 5043045 w 6691756"/>
                <a:gd name="connsiteY1" fmla="*/ 2896623 h 2926720"/>
                <a:gd name="connsiteX2" fmla="*/ 4903026 w 6691756"/>
                <a:gd name="connsiteY2" fmla="*/ 2651182 h 2926720"/>
                <a:gd name="connsiteX3" fmla="*/ 4312476 w 6691756"/>
                <a:gd name="connsiteY3" fmla="*/ 1584382 h 2926720"/>
                <a:gd name="connsiteX4" fmla="*/ 4509452 w 6691756"/>
                <a:gd name="connsiteY4" fmla="*/ 1415903 h 2926720"/>
                <a:gd name="connsiteX5" fmla="*/ 4931601 w 6691756"/>
                <a:gd name="connsiteY5" fmla="*/ 1898707 h 2926720"/>
                <a:gd name="connsiteX6" fmla="*/ 4874451 w 6691756"/>
                <a:gd name="connsiteY6" fmla="*/ 431857 h 2926720"/>
                <a:gd name="connsiteX7" fmla="*/ 5014205 w 6691756"/>
                <a:gd name="connsiteY7" fmla="*/ 0 h 2926720"/>
                <a:gd name="connsiteX8" fmla="*/ 5150676 w 6691756"/>
                <a:gd name="connsiteY8" fmla="*/ 441382 h 2926720"/>
                <a:gd name="connsiteX9" fmla="*/ 5217351 w 6691756"/>
                <a:gd name="connsiteY9" fmla="*/ 1412932 h 2926720"/>
                <a:gd name="connsiteX10" fmla="*/ 5403810 w 6691756"/>
                <a:gd name="connsiteY10" fmla="*/ 987050 h 2926720"/>
                <a:gd name="connsiteX11" fmla="*/ 5572671 w 6691756"/>
                <a:gd name="connsiteY11" fmla="*/ 1416589 h 2926720"/>
                <a:gd name="connsiteX12" fmla="*/ 5758599 w 6691756"/>
                <a:gd name="connsiteY12" fmla="*/ 1027285 h 2926720"/>
                <a:gd name="connsiteX13" fmla="*/ 5933936 w 6691756"/>
                <a:gd name="connsiteY13" fmla="*/ 1442193 h 2926720"/>
                <a:gd name="connsiteX14" fmla="*/ 6087782 w 6691756"/>
                <a:gd name="connsiteY14" fmla="*/ 1104095 h 2926720"/>
                <a:gd name="connsiteX15" fmla="*/ 6234316 w 6691756"/>
                <a:gd name="connsiteY15" fmla="*/ 1431220 h 2926720"/>
                <a:gd name="connsiteX16" fmla="*/ 6226239 w 6691756"/>
                <a:gd name="connsiteY16" fmla="*/ 2209374 h 2926720"/>
                <a:gd name="connsiteX17" fmla="*/ 6109728 w 6691756"/>
                <a:gd name="connsiteY17" fmla="*/ 2581766 h 2926720"/>
                <a:gd name="connsiteX18" fmla="*/ 6035663 w 6691756"/>
                <a:gd name="connsiteY18" fmla="*/ 2898832 h 2926720"/>
                <a:gd name="connsiteX19" fmla="*/ 6691756 w 6691756"/>
                <a:gd name="connsiteY19" fmla="*/ 2897922 h 2926720"/>
                <a:gd name="connsiteX0" fmla="*/ 0 w 6691756"/>
                <a:gd name="connsiteY0" fmla="*/ 2926720 h 2926720"/>
                <a:gd name="connsiteX1" fmla="*/ 5043045 w 6691756"/>
                <a:gd name="connsiteY1" fmla="*/ 2917545 h 2926720"/>
                <a:gd name="connsiteX2" fmla="*/ 4903026 w 6691756"/>
                <a:gd name="connsiteY2" fmla="*/ 2651182 h 2926720"/>
                <a:gd name="connsiteX3" fmla="*/ 4312476 w 6691756"/>
                <a:gd name="connsiteY3" fmla="*/ 1584382 h 2926720"/>
                <a:gd name="connsiteX4" fmla="*/ 4509452 w 6691756"/>
                <a:gd name="connsiteY4" fmla="*/ 1415903 h 2926720"/>
                <a:gd name="connsiteX5" fmla="*/ 4931601 w 6691756"/>
                <a:gd name="connsiteY5" fmla="*/ 1898707 h 2926720"/>
                <a:gd name="connsiteX6" fmla="*/ 4874451 w 6691756"/>
                <a:gd name="connsiteY6" fmla="*/ 431857 h 2926720"/>
                <a:gd name="connsiteX7" fmla="*/ 5014205 w 6691756"/>
                <a:gd name="connsiteY7" fmla="*/ 0 h 2926720"/>
                <a:gd name="connsiteX8" fmla="*/ 5150676 w 6691756"/>
                <a:gd name="connsiteY8" fmla="*/ 441382 h 2926720"/>
                <a:gd name="connsiteX9" fmla="*/ 5217351 w 6691756"/>
                <a:gd name="connsiteY9" fmla="*/ 1412932 h 2926720"/>
                <a:gd name="connsiteX10" fmla="*/ 5403810 w 6691756"/>
                <a:gd name="connsiteY10" fmla="*/ 987050 h 2926720"/>
                <a:gd name="connsiteX11" fmla="*/ 5572671 w 6691756"/>
                <a:gd name="connsiteY11" fmla="*/ 1416589 h 2926720"/>
                <a:gd name="connsiteX12" fmla="*/ 5758599 w 6691756"/>
                <a:gd name="connsiteY12" fmla="*/ 1027285 h 2926720"/>
                <a:gd name="connsiteX13" fmla="*/ 5933936 w 6691756"/>
                <a:gd name="connsiteY13" fmla="*/ 1442193 h 2926720"/>
                <a:gd name="connsiteX14" fmla="*/ 6087782 w 6691756"/>
                <a:gd name="connsiteY14" fmla="*/ 1104095 h 2926720"/>
                <a:gd name="connsiteX15" fmla="*/ 6234316 w 6691756"/>
                <a:gd name="connsiteY15" fmla="*/ 1431220 h 2926720"/>
                <a:gd name="connsiteX16" fmla="*/ 6226239 w 6691756"/>
                <a:gd name="connsiteY16" fmla="*/ 2209374 h 2926720"/>
                <a:gd name="connsiteX17" fmla="*/ 6109728 w 6691756"/>
                <a:gd name="connsiteY17" fmla="*/ 2581766 h 2926720"/>
                <a:gd name="connsiteX18" fmla="*/ 6035663 w 6691756"/>
                <a:gd name="connsiteY18" fmla="*/ 2898832 h 2926720"/>
                <a:gd name="connsiteX19" fmla="*/ 6691756 w 6691756"/>
                <a:gd name="connsiteY19" fmla="*/ 2897922 h 2926720"/>
                <a:gd name="connsiteX0" fmla="*/ 0 w 6691756"/>
                <a:gd name="connsiteY0" fmla="*/ 2926720 h 2926720"/>
                <a:gd name="connsiteX1" fmla="*/ 5056993 w 6691756"/>
                <a:gd name="connsiteY1" fmla="*/ 2910571 h 2926720"/>
                <a:gd name="connsiteX2" fmla="*/ 4903026 w 6691756"/>
                <a:gd name="connsiteY2" fmla="*/ 2651182 h 2926720"/>
                <a:gd name="connsiteX3" fmla="*/ 4312476 w 6691756"/>
                <a:gd name="connsiteY3" fmla="*/ 1584382 h 2926720"/>
                <a:gd name="connsiteX4" fmla="*/ 4509452 w 6691756"/>
                <a:gd name="connsiteY4" fmla="*/ 1415903 h 2926720"/>
                <a:gd name="connsiteX5" fmla="*/ 4931601 w 6691756"/>
                <a:gd name="connsiteY5" fmla="*/ 1898707 h 2926720"/>
                <a:gd name="connsiteX6" fmla="*/ 4874451 w 6691756"/>
                <a:gd name="connsiteY6" fmla="*/ 431857 h 2926720"/>
                <a:gd name="connsiteX7" fmla="*/ 5014205 w 6691756"/>
                <a:gd name="connsiteY7" fmla="*/ 0 h 2926720"/>
                <a:gd name="connsiteX8" fmla="*/ 5150676 w 6691756"/>
                <a:gd name="connsiteY8" fmla="*/ 441382 h 2926720"/>
                <a:gd name="connsiteX9" fmla="*/ 5217351 w 6691756"/>
                <a:gd name="connsiteY9" fmla="*/ 1412932 h 2926720"/>
                <a:gd name="connsiteX10" fmla="*/ 5403810 w 6691756"/>
                <a:gd name="connsiteY10" fmla="*/ 987050 h 2926720"/>
                <a:gd name="connsiteX11" fmla="*/ 5572671 w 6691756"/>
                <a:gd name="connsiteY11" fmla="*/ 1416589 h 2926720"/>
                <a:gd name="connsiteX12" fmla="*/ 5758599 w 6691756"/>
                <a:gd name="connsiteY12" fmla="*/ 1027285 h 2926720"/>
                <a:gd name="connsiteX13" fmla="*/ 5933936 w 6691756"/>
                <a:gd name="connsiteY13" fmla="*/ 1442193 h 2926720"/>
                <a:gd name="connsiteX14" fmla="*/ 6087782 w 6691756"/>
                <a:gd name="connsiteY14" fmla="*/ 1104095 h 2926720"/>
                <a:gd name="connsiteX15" fmla="*/ 6234316 w 6691756"/>
                <a:gd name="connsiteY15" fmla="*/ 1431220 h 2926720"/>
                <a:gd name="connsiteX16" fmla="*/ 6226239 w 6691756"/>
                <a:gd name="connsiteY16" fmla="*/ 2209374 h 2926720"/>
                <a:gd name="connsiteX17" fmla="*/ 6109728 w 6691756"/>
                <a:gd name="connsiteY17" fmla="*/ 2581766 h 2926720"/>
                <a:gd name="connsiteX18" fmla="*/ 6035663 w 6691756"/>
                <a:gd name="connsiteY18" fmla="*/ 2898832 h 2926720"/>
                <a:gd name="connsiteX19" fmla="*/ 6691756 w 6691756"/>
                <a:gd name="connsiteY19" fmla="*/ 2897922 h 2926720"/>
                <a:gd name="connsiteX0" fmla="*/ 0 w 6691756"/>
                <a:gd name="connsiteY0" fmla="*/ 2926720 h 2927671"/>
                <a:gd name="connsiteX1" fmla="*/ 5056993 w 6691756"/>
                <a:gd name="connsiteY1" fmla="*/ 2924519 h 2927671"/>
                <a:gd name="connsiteX2" fmla="*/ 4903026 w 6691756"/>
                <a:gd name="connsiteY2" fmla="*/ 2651182 h 2927671"/>
                <a:gd name="connsiteX3" fmla="*/ 4312476 w 6691756"/>
                <a:gd name="connsiteY3" fmla="*/ 1584382 h 2927671"/>
                <a:gd name="connsiteX4" fmla="*/ 4509452 w 6691756"/>
                <a:gd name="connsiteY4" fmla="*/ 1415903 h 2927671"/>
                <a:gd name="connsiteX5" fmla="*/ 4931601 w 6691756"/>
                <a:gd name="connsiteY5" fmla="*/ 1898707 h 2927671"/>
                <a:gd name="connsiteX6" fmla="*/ 4874451 w 6691756"/>
                <a:gd name="connsiteY6" fmla="*/ 431857 h 2927671"/>
                <a:gd name="connsiteX7" fmla="*/ 5014205 w 6691756"/>
                <a:gd name="connsiteY7" fmla="*/ 0 h 2927671"/>
                <a:gd name="connsiteX8" fmla="*/ 5150676 w 6691756"/>
                <a:gd name="connsiteY8" fmla="*/ 441382 h 2927671"/>
                <a:gd name="connsiteX9" fmla="*/ 5217351 w 6691756"/>
                <a:gd name="connsiteY9" fmla="*/ 1412932 h 2927671"/>
                <a:gd name="connsiteX10" fmla="*/ 5403810 w 6691756"/>
                <a:gd name="connsiteY10" fmla="*/ 987050 h 2927671"/>
                <a:gd name="connsiteX11" fmla="*/ 5572671 w 6691756"/>
                <a:gd name="connsiteY11" fmla="*/ 1416589 h 2927671"/>
                <a:gd name="connsiteX12" fmla="*/ 5758599 w 6691756"/>
                <a:gd name="connsiteY12" fmla="*/ 1027285 h 2927671"/>
                <a:gd name="connsiteX13" fmla="*/ 5933936 w 6691756"/>
                <a:gd name="connsiteY13" fmla="*/ 1442193 h 2927671"/>
                <a:gd name="connsiteX14" fmla="*/ 6087782 w 6691756"/>
                <a:gd name="connsiteY14" fmla="*/ 1104095 h 2927671"/>
                <a:gd name="connsiteX15" fmla="*/ 6234316 w 6691756"/>
                <a:gd name="connsiteY15" fmla="*/ 1431220 h 2927671"/>
                <a:gd name="connsiteX16" fmla="*/ 6226239 w 6691756"/>
                <a:gd name="connsiteY16" fmla="*/ 2209374 h 2927671"/>
                <a:gd name="connsiteX17" fmla="*/ 6109728 w 6691756"/>
                <a:gd name="connsiteY17" fmla="*/ 2581766 h 2927671"/>
                <a:gd name="connsiteX18" fmla="*/ 6035663 w 6691756"/>
                <a:gd name="connsiteY18" fmla="*/ 2898832 h 2927671"/>
                <a:gd name="connsiteX19" fmla="*/ 6691756 w 6691756"/>
                <a:gd name="connsiteY19" fmla="*/ 2897922 h 2927671"/>
                <a:gd name="connsiteX0" fmla="*/ 0 w 6691756"/>
                <a:gd name="connsiteY0" fmla="*/ 2926720 h 2927671"/>
                <a:gd name="connsiteX1" fmla="*/ 5056993 w 6691756"/>
                <a:gd name="connsiteY1" fmla="*/ 2924519 h 2927671"/>
                <a:gd name="connsiteX2" fmla="*/ 4903026 w 6691756"/>
                <a:gd name="connsiteY2" fmla="*/ 2651182 h 2927671"/>
                <a:gd name="connsiteX3" fmla="*/ 4312476 w 6691756"/>
                <a:gd name="connsiteY3" fmla="*/ 1584382 h 2927671"/>
                <a:gd name="connsiteX4" fmla="*/ 4509452 w 6691756"/>
                <a:gd name="connsiteY4" fmla="*/ 1415903 h 2927671"/>
                <a:gd name="connsiteX5" fmla="*/ 4931601 w 6691756"/>
                <a:gd name="connsiteY5" fmla="*/ 1898707 h 2927671"/>
                <a:gd name="connsiteX6" fmla="*/ 4874451 w 6691756"/>
                <a:gd name="connsiteY6" fmla="*/ 431857 h 2927671"/>
                <a:gd name="connsiteX7" fmla="*/ 5014205 w 6691756"/>
                <a:gd name="connsiteY7" fmla="*/ 0 h 2927671"/>
                <a:gd name="connsiteX8" fmla="*/ 5150676 w 6691756"/>
                <a:gd name="connsiteY8" fmla="*/ 441382 h 2927671"/>
                <a:gd name="connsiteX9" fmla="*/ 5217351 w 6691756"/>
                <a:gd name="connsiteY9" fmla="*/ 1412932 h 2927671"/>
                <a:gd name="connsiteX10" fmla="*/ 5403810 w 6691756"/>
                <a:gd name="connsiteY10" fmla="*/ 987050 h 2927671"/>
                <a:gd name="connsiteX11" fmla="*/ 5572671 w 6691756"/>
                <a:gd name="connsiteY11" fmla="*/ 1416589 h 2927671"/>
                <a:gd name="connsiteX12" fmla="*/ 5758599 w 6691756"/>
                <a:gd name="connsiteY12" fmla="*/ 1027285 h 2927671"/>
                <a:gd name="connsiteX13" fmla="*/ 5933936 w 6691756"/>
                <a:gd name="connsiteY13" fmla="*/ 1442193 h 2927671"/>
                <a:gd name="connsiteX14" fmla="*/ 6087782 w 6691756"/>
                <a:gd name="connsiteY14" fmla="*/ 1104095 h 2927671"/>
                <a:gd name="connsiteX15" fmla="*/ 6234316 w 6691756"/>
                <a:gd name="connsiteY15" fmla="*/ 1431220 h 2927671"/>
                <a:gd name="connsiteX16" fmla="*/ 6226239 w 6691756"/>
                <a:gd name="connsiteY16" fmla="*/ 2209374 h 2927671"/>
                <a:gd name="connsiteX17" fmla="*/ 6109728 w 6691756"/>
                <a:gd name="connsiteY17" fmla="*/ 2581766 h 2927671"/>
                <a:gd name="connsiteX18" fmla="*/ 6035663 w 6691756"/>
                <a:gd name="connsiteY18" fmla="*/ 2912780 h 2927671"/>
                <a:gd name="connsiteX19" fmla="*/ 6691756 w 6691756"/>
                <a:gd name="connsiteY19" fmla="*/ 2897922 h 2927671"/>
                <a:gd name="connsiteX0" fmla="*/ 0 w 6698730"/>
                <a:gd name="connsiteY0" fmla="*/ 2926720 h 2927671"/>
                <a:gd name="connsiteX1" fmla="*/ 5056993 w 6698730"/>
                <a:gd name="connsiteY1" fmla="*/ 2924519 h 2927671"/>
                <a:gd name="connsiteX2" fmla="*/ 4903026 w 6698730"/>
                <a:gd name="connsiteY2" fmla="*/ 2651182 h 2927671"/>
                <a:gd name="connsiteX3" fmla="*/ 4312476 w 6698730"/>
                <a:gd name="connsiteY3" fmla="*/ 1584382 h 2927671"/>
                <a:gd name="connsiteX4" fmla="*/ 4509452 w 6698730"/>
                <a:gd name="connsiteY4" fmla="*/ 1415903 h 2927671"/>
                <a:gd name="connsiteX5" fmla="*/ 4931601 w 6698730"/>
                <a:gd name="connsiteY5" fmla="*/ 1898707 h 2927671"/>
                <a:gd name="connsiteX6" fmla="*/ 4874451 w 6698730"/>
                <a:gd name="connsiteY6" fmla="*/ 431857 h 2927671"/>
                <a:gd name="connsiteX7" fmla="*/ 5014205 w 6698730"/>
                <a:gd name="connsiteY7" fmla="*/ 0 h 2927671"/>
                <a:gd name="connsiteX8" fmla="*/ 5150676 w 6698730"/>
                <a:gd name="connsiteY8" fmla="*/ 441382 h 2927671"/>
                <a:gd name="connsiteX9" fmla="*/ 5217351 w 6698730"/>
                <a:gd name="connsiteY9" fmla="*/ 1412932 h 2927671"/>
                <a:gd name="connsiteX10" fmla="*/ 5403810 w 6698730"/>
                <a:gd name="connsiteY10" fmla="*/ 987050 h 2927671"/>
                <a:gd name="connsiteX11" fmla="*/ 5572671 w 6698730"/>
                <a:gd name="connsiteY11" fmla="*/ 1416589 h 2927671"/>
                <a:gd name="connsiteX12" fmla="*/ 5758599 w 6698730"/>
                <a:gd name="connsiteY12" fmla="*/ 1027285 h 2927671"/>
                <a:gd name="connsiteX13" fmla="*/ 5933936 w 6698730"/>
                <a:gd name="connsiteY13" fmla="*/ 1442193 h 2927671"/>
                <a:gd name="connsiteX14" fmla="*/ 6087782 w 6698730"/>
                <a:gd name="connsiteY14" fmla="*/ 1104095 h 2927671"/>
                <a:gd name="connsiteX15" fmla="*/ 6234316 w 6698730"/>
                <a:gd name="connsiteY15" fmla="*/ 1431220 h 2927671"/>
                <a:gd name="connsiteX16" fmla="*/ 6226239 w 6698730"/>
                <a:gd name="connsiteY16" fmla="*/ 2209374 h 2927671"/>
                <a:gd name="connsiteX17" fmla="*/ 6109728 w 6698730"/>
                <a:gd name="connsiteY17" fmla="*/ 2581766 h 2927671"/>
                <a:gd name="connsiteX18" fmla="*/ 6035663 w 6698730"/>
                <a:gd name="connsiteY18" fmla="*/ 2912780 h 2927671"/>
                <a:gd name="connsiteX19" fmla="*/ 6698730 w 6698730"/>
                <a:gd name="connsiteY19" fmla="*/ 2918844 h 2927671"/>
                <a:gd name="connsiteX0" fmla="*/ 0 w 6698730"/>
                <a:gd name="connsiteY0" fmla="*/ 2926720 h 2940676"/>
                <a:gd name="connsiteX1" fmla="*/ 5056993 w 6698730"/>
                <a:gd name="connsiteY1" fmla="*/ 2924519 h 2940676"/>
                <a:gd name="connsiteX2" fmla="*/ 4903026 w 6698730"/>
                <a:gd name="connsiteY2" fmla="*/ 2651182 h 2940676"/>
                <a:gd name="connsiteX3" fmla="*/ 4312476 w 6698730"/>
                <a:gd name="connsiteY3" fmla="*/ 1584382 h 2940676"/>
                <a:gd name="connsiteX4" fmla="*/ 4509452 w 6698730"/>
                <a:gd name="connsiteY4" fmla="*/ 1415903 h 2940676"/>
                <a:gd name="connsiteX5" fmla="*/ 4931601 w 6698730"/>
                <a:gd name="connsiteY5" fmla="*/ 1898707 h 2940676"/>
                <a:gd name="connsiteX6" fmla="*/ 4874451 w 6698730"/>
                <a:gd name="connsiteY6" fmla="*/ 431857 h 2940676"/>
                <a:gd name="connsiteX7" fmla="*/ 5014205 w 6698730"/>
                <a:gd name="connsiteY7" fmla="*/ 0 h 2940676"/>
                <a:gd name="connsiteX8" fmla="*/ 5150676 w 6698730"/>
                <a:gd name="connsiteY8" fmla="*/ 441382 h 2940676"/>
                <a:gd name="connsiteX9" fmla="*/ 5217351 w 6698730"/>
                <a:gd name="connsiteY9" fmla="*/ 1412932 h 2940676"/>
                <a:gd name="connsiteX10" fmla="*/ 5403810 w 6698730"/>
                <a:gd name="connsiteY10" fmla="*/ 987050 h 2940676"/>
                <a:gd name="connsiteX11" fmla="*/ 5572671 w 6698730"/>
                <a:gd name="connsiteY11" fmla="*/ 1416589 h 2940676"/>
                <a:gd name="connsiteX12" fmla="*/ 5758599 w 6698730"/>
                <a:gd name="connsiteY12" fmla="*/ 1027285 h 2940676"/>
                <a:gd name="connsiteX13" fmla="*/ 5933936 w 6698730"/>
                <a:gd name="connsiteY13" fmla="*/ 1442193 h 2940676"/>
                <a:gd name="connsiteX14" fmla="*/ 6087782 w 6698730"/>
                <a:gd name="connsiteY14" fmla="*/ 1104095 h 2940676"/>
                <a:gd name="connsiteX15" fmla="*/ 6234316 w 6698730"/>
                <a:gd name="connsiteY15" fmla="*/ 1431220 h 2940676"/>
                <a:gd name="connsiteX16" fmla="*/ 6226239 w 6698730"/>
                <a:gd name="connsiteY16" fmla="*/ 2209374 h 2940676"/>
                <a:gd name="connsiteX17" fmla="*/ 6109728 w 6698730"/>
                <a:gd name="connsiteY17" fmla="*/ 2581766 h 2940676"/>
                <a:gd name="connsiteX18" fmla="*/ 6042637 w 6698730"/>
                <a:gd name="connsiteY18" fmla="*/ 2940676 h 2940676"/>
                <a:gd name="connsiteX19" fmla="*/ 6698730 w 6698730"/>
                <a:gd name="connsiteY19" fmla="*/ 2918844 h 2940676"/>
                <a:gd name="connsiteX0" fmla="*/ 0 w 6705704"/>
                <a:gd name="connsiteY0" fmla="*/ 2926720 h 2940676"/>
                <a:gd name="connsiteX1" fmla="*/ 5056993 w 6705704"/>
                <a:gd name="connsiteY1" fmla="*/ 2924519 h 2940676"/>
                <a:gd name="connsiteX2" fmla="*/ 4903026 w 6705704"/>
                <a:gd name="connsiteY2" fmla="*/ 2651182 h 2940676"/>
                <a:gd name="connsiteX3" fmla="*/ 4312476 w 6705704"/>
                <a:gd name="connsiteY3" fmla="*/ 1584382 h 2940676"/>
                <a:gd name="connsiteX4" fmla="*/ 4509452 w 6705704"/>
                <a:gd name="connsiteY4" fmla="*/ 1415903 h 2940676"/>
                <a:gd name="connsiteX5" fmla="*/ 4931601 w 6705704"/>
                <a:gd name="connsiteY5" fmla="*/ 1898707 h 2940676"/>
                <a:gd name="connsiteX6" fmla="*/ 4874451 w 6705704"/>
                <a:gd name="connsiteY6" fmla="*/ 431857 h 2940676"/>
                <a:gd name="connsiteX7" fmla="*/ 5014205 w 6705704"/>
                <a:gd name="connsiteY7" fmla="*/ 0 h 2940676"/>
                <a:gd name="connsiteX8" fmla="*/ 5150676 w 6705704"/>
                <a:gd name="connsiteY8" fmla="*/ 441382 h 2940676"/>
                <a:gd name="connsiteX9" fmla="*/ 5217351 w 6705704"/>
                <a:gd name="connsiteY9" fmla="*/ 1412932 h 2940676"/>
                <a:gd name="connsiteX10" fmla="*/ 5403810 w 6705704"/>
                <a:gd name="connsiteY10" fmla="*/ 987050 h 2940676"/>
                <a:gd name="connsiteX11" fmla="*/ 5572671 w 6705704"/>
                <a:gd name="connsiteY11" fmla="*/ 1416589 h 2940676"/>
                <a:gd name="connsiteX12" fmla="*/ 5758599 w 6705704"/>
                <a:gd name="connsiteY12" fmla="*/ 1027285 h 2940676"/>
                <a:gd name="connsiteX13" fmla="*/ 5933936 w 6705704"/>
                <a:gd name="connsiteY13" fmla="*/ 1442193 h 2940676"/>
                <a:gd name="connsiteX14" fmla="*/ 6087782 w 6705704"/>
                <a:gd name="connsiteY14" fmla="*/ 1104095 h 2940676"/>
                <a:gd name="connsiteX15" fmla="*/ 6234316 w 6705704"/>
                <a:gd name="connsiteY15" fmla="*/ 1431220 h 2940676"/>
                <a:gd name="connsiteX16" fmla="*/ 6226239 w 6705704"/>
                <a:gd name="connsiteY16" fmla="*/ 2209374 h 2940676"/>
                <a:gd name="connsiteX17" fmla="*/ 6109728 w 6705704"/>
                <a:gd name="connsiteY17" fmla="*/ 2581766 h 2940676"/>
                <a:gd name="connsiteX18" fmla="*/ 6042637 w 6705704"/>
                <a:gd name="connsiteY18" fmla="*/ 2940676 h 2940676"/>
                <a:gd name="connsiteX19" fmla="*/ 6705704 w 6705704"/>
                <a:gd name="connsiteY19" fmla="*/ 2939766 h 2940676"/>
                <a:gd name="connsiteX0" fmla="*/ 0 w 6705704"/>
                <a:gd name="connsiteY0" fmla="*/ 2926720 h 2940676"/>
                <a:gd name="connsiteX1" fmla="*/ 5050019 w 6705704"/>
                <a:gd name="connsiteY1" fmla="*/ 2931493 h 2940676"/>
                <a:gd name="connsiteX2" fmla="*/ 4903026 w 6705704"/>
                <a:gd name="connsiteY2" fmla="*/ 2651182 h 2940676"/>
                <a:gd name="connsiteX3" fmla="*/ 4312476 w 6705704"/>
                <a:gd name="connsiteY3" fmla="*/ 1584382 h 2940676"/>
                <a:gd name="connsiteX4" fmla="*/ 4509452 w 6705704"/>
                <a:gd name="connsiteY4" fmla="*/ 1415903 h 2940676"/>
                <a:gd name="connsiteX5" fmla="*/ 4931601 w 6705704"/>
                <a:gd name="connsiteY5" fmla="*/ 1898707 h 2940676"/>
                <a:gd name="connsiteX6" fmla="*/ 4874451 w 6705704"/>
                <a:gd name="connsiteY6" fmla="*/ 431857 h 2940676"/>
                <a:gd name="connsiteX7" fmla="*/ 5014205 w 6705704"/>
                <a:gd name="connsiteY7" fmla="*/ 0 h 2940676"/>
                <a:gd name="connsiteX8" fmla="*/ 5150676 w 6705704"/>
                <a:gd name="connsiteY8" fmla="*/ 441382 h 2940676"/>
                <a:gd name="connsiteX9" fmla="*/ 5217351 w 6705704"/>
                <a:gd name="connsiteY9" fmla="*/ 1412932 h 2940676"/>
                <a:gd name="connsiteX10" fmla="*/ 5403810 w 6705704"/>
                <a:gd name="connsiteY10" fmla="*/ 987050 h 2940676"/>
                <a:gd name="connsiteX11" fmla="*/ 5572671 w 6705704"/>
                <a:gd name="connsiteY11" fmla="*/ 1416589 h 2940676"/>
                <a:gd name="connsiteX12" fmla="*/ 5758599 w 6705704"/>
                <a:gd name="connsiteY12" fmla="*/ 1027285 h 2940676"/>
                <a:gd name="connsiteX13" fmla="*/ 5933936 w 6705704"/>
                <a:gd name="connsiteY13" fmla="*/ 1442193 h 2940676"/>
                <a:gd name="connsiteX14" fmla="*/ 6087782 w 6705704"/>
                <a:gd name="connsiteY14" fmla="*/ 1104095 h 2940676"/>
                <a:gd name="connsiteX15" fmla="*/ 6234316 w 6705704"/>
                <a:gd name="connsiteY15" fmla="*/ 1431220 h 2940676"/>
                <a:gd name="connsiteX16" fmla="*/ 6226239 w 6705704"/>
                <a:gd name="connsiteY16" fmla="*/ 2209374 h 2940676"/>
                <a:gd name="connsiteX17" fmla="*/ 6109728 w 6705704"/>
                <a:gd name="connsiteY17" fmla="*/ 2581766 h 2940676"/>
                <a:gd name="connsiteX18" fmla="*/ 6042637 w 6705704"/>
                <a:gd name="connsiteY18" fmla="*/ 2940676 h 2940676"/>
                <a:gd name="connsiteX19" fmla="*/ 6705704 w 6705704"/>
                <a:gd name="connsiteY19" fmla="*/ 2939766 h 2940676"/>
                <a:gd name="connsiteX0" fmla="*/ 0 w 7031072"/>
                <a:gd name="connsiteY0" fmla="*/ 2926720 h 2940676"/>
                <a:gd name="connsiteX1" fmla="*/ 5050019 w 7031072"/>
                <a:gd name="connsiteY1" fmla="*/ 2931493 h 2940676"/>
                <a:gd name="connsiteX2" fmla="*/ 4903026 w 7031072"/>
                <a:gd name="connsiteY2" fmla="*/ 2651182 h 2940676"/>
                <a:gd name="connsiteX3" fmla="*/ 4312476 w 7031072"/>
                <a:gd name="connsiteY3" fmla="*/ 1584382 h 2940676"/>
                <a:gd name="connsiteX4" fmla="*/ 4509452 w 7031072"/>
                <a:gd name="connsiteY4" fmla="*/ 1415903 h 2940676"/>
                <a:gd name="connsiteX5" fmla="*/ 4931601 w 7031072"/>
                <a:gd name="connsiteY5" fmla="*/ 1898707 h 2940676"/>
                <a:gd name="connsiteX6" fmla="*/ 4874451 w 7031072"/>
                <a:gd name="connsiteY6" fmla="*/ 431857 h 2940676"/>
                <a:gd name="connsiteX7" fmla="*/ 5014205 w 7031072"/>
                <a:gd name="connsiteY7" fmla="*/ 0 h 2940676"/>
                <a:gd name="connsiteX8" fmla="*/ 5150676 w 7031072"/>
                <a:gd name="connsiteY8" fmla="*/ 441382 h 2940676"/>
                <a:gd name="connsiteX9" fmla="*/ 5217351 w 7031072"/>
                <a:gd name="connsiteY9" fmla="*/ 1412932 h 2940676"/>
                <a:gd name="connsiteX10" fmla="*/ 5403810 w 7031072"/>
                <a:gd name="connsiteY10" fmla="*/ 987050 h 2940676"/>
                <a:gd name="connsiteX11" fmla="*/ 5572671 w 7031072"/>
                <a:gd name="connsiteY11" fmla="*/ 1416589 h 2940676"/>
                <a:gd name="connsiteX12" fmla="*/ 5758599 w 7031072"/>
                <a:gd name="connsiteY12" fmla="*/ 1027285 h 2940676"/>
                <a:gd name="connsiteX13" fmla="*/ 5933936 w 7031072"/>
                <a:gd name="connsiteY13" fmla="*/ 1442193 h 2940676"/>
                <a:gd name="connsiteX14" fmla="*/ 6087782 w 7031072"/>
                <a:gd name="connsiteY14" fmla="*/ 1104095 h 2940676"/>
                <a:gd name="connsiteX15" fmla="*/ 6234316 w 7031072"/>
                <a:gd name="connsiteY15" fmla="*/ 1431220 h 2940676"/>
                <a:gd name="connsiteX16" fmla="*/ 6226239 w 7031072"/>
                <a:gd name="connsiteY16" fmla="*/ 2209374 h 2940676"/>
                <a:gd name="connsiteX17" fmla="*/ 6109728 w 7031072"/>
                <a:gd name="connsiteY17" fmla="*/ 2581766 h 2940676"/>
                <a:gd name="connsiteX18" fmla="*/ 6042637 w 7031072"/>
                <a:gd name="connsiteY18" fmla="*/ 2940676 h 2940676"/>
                <a:gd name="connsiteX19" fmla="*/ 7031072 w 7031072"/>
                <a:gd name="connsiteY19" fmla="*/ 2939766 h 2940676"/>
                <a:gd name="connsiteX0" fmla="*/ 0 w 8920705"/>
                <a:gd name="connsiteY0" fmla="*/ 2914206 h 2940676"/>
                <a:gd name="connsiteX1" fmla="*/ 6939652 w 8920705"/>
                <a:gd name="connsiteY1" fmla="*/ 2931493 h 2940676"/>
                <a:gd name="connsiteX2" fmla="*/ 6792659 w 8920705"/>
                <a:gd name="connsiteY2" fmla="*/ 2651182 h 2940676"/>
                <a:gd name="connsiteX3" fmla="*/ 6202109 w 8920705"/>
                <a:gd name="connsiteY3" fmla="*/ 1584382 h 2940676"/>
                <a:gd name="connsiteX4" fmla="*/ 6399085 w 8920705"/>
                <a:gd name="connsiteY4" fmla="*/ 1415903 h 2940676"/>
                <a:gd name="connsiteX5" fmla="*/ 6821234 w 8920705"/>
                <a:gd name="connsiteY5" fmla="*/ 1898707 h 2940676"/>
                <a:gd name="connsiteX6" fmla="*/ 6764084 w 8920705"/>
                <a:gd name="connsiteY6" fmla="*/ 431857 h 2940676"/>
                <a:gd name="connsiteX7" fmla="*/ 6903838 w 8920705"/>
                <a:gd name="connsiteY7" fmla="*/ 0 h 2940676"/>
                <a:gd name="connsiteX8" fmla="*/ 7040309 w 8920705"/>
                <a:gd name="connsiteY8" fmla="*/ 441382 h 2940676"/>
                <a:gd name="connsiteX9" fmla="*/ 7106984 w 8920705"/>
                <a:gd name="connsiteY9" fmla="*/ 1412932 h 2940676"/>
                <a:gd name="connsiteX10" fmla="*/ 7293443 w 8920705"/>
                <a:gd name="connsiteY10" fmla="*/ 987050 h 2940676"/>
                <a:gd name="connsiteX11" fmla="*/ 7462304 w 8920705"/>
                <a:gd name="connsiteY11" fmla="*/ 1416589 h 2940676"/>
                <a:gd name="connsiteX12" fmla="*/ 7648232 w 8920705"/>
                <a:gd name="connsiteY12" fmla="*/ 1027285 h 2940676"/>
                <a:gd name="connsiteX13" fmla="*/ 7823569 w 8920705"/>
                <a:gd name="connsiteY13" fmla="*/ 1442193 h 2940676"/>
                <a:gd name="connsiteX14" fmla="*/ 7977415 w 8920705"/>
                <a:gd name="connsiteY14" fmla="*/ 1104095 h 2940676"/>
                <a:gd name="connsiteX15" fmla="*/ 8123949 w 8920705"/>
                <a:gd name="connsiteY15" fmla="*/ 1431220 h 2940676"/>
                <a:gd name="connsiteX16" fmla="*/ 8115872 w 8920705"/>
                <a:gd name="connsiteY16" fmla="*/ 2209374 h 2940676"/>
                <a:gd name="connsiteX17" fmla="*/ 7999361 w 8920705"/>
                <a:gd name="connsiteY17" fmla="*/ 2581766 h 2940676"/>
                <a:gd name="connsiteX18" fmla="*/ 7932270 w 8920705"/>
                <a:gd name="connsiteY18" fmla="*/ 2940676 h 2940676"/>
                <a:gd name="connsiteX19" fmla="*/ 8920705 w 8920705"/>
                <a:gd name="connsiteY19" fmla="*/ 2939766 h 294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920705" h="2940676">
                  <a:moveTo>
                    <a:pt x="0" y="2914206"/>
                  </a:moveTo>
                  <a:cubicBezTo>
                    <a:pt x="92107" y="2906013"/>
                    <a:pt x="6067894" y="2940882"/>
                    <a:pt x="6939652" y="2931493"/>
                  </a:cubicBezTo>
                  <a:cubicBezTo>
                    <a:pt x="6928422" y="2809692"/>
                    <a:pt x="6861188" y="2719585"/>
                    <a:pt x="6792659" y="2651182"/>
                  </a:cubicBezTo>
                  <a:cubicBezTo>
                    <a:pt x="6456819" y="2288268"/>
                    <a:pt x="6516003" y="2046052"/>
                    <a:pt x="6202109" y="1584382"/>
                  </a:cubicBezTo>
                  <a:cubicBezTo>
                    <a:pt x="6022250" y="1333302"/>
                    <a:pt x="6266371" y="1276991"/>
                    <a:pt x="6399085" y="1415903"/>
                  </a:cubicBezTo>
                  <a:cubicBezTo>
                    <a:pt x="6498348" y="1535385"/>
                    <a:pt x="6663449" y="1643894"/>
                    <a:pt x="6821234" y="1898707"/>
                  </a:cubicBezTo>
                  <a:lnTo>
                    <a:pt x="6764084" y="431857"/>
                  </a:lnTo>
                  <a:cubicBezTo>
                    <a:pt x="6812666" y="238595"/>
                    <a:pt x="6825664" y="218012"/>
                    <a:pt x="6903838" y="0"/>
                  </a:cubicBezTo>
                  <a:cubicBezTo>
                    <a:pt x="6971299" y="221184"/>
                    <a:pt x="6998418" y="248742"/>
                    <a:pt x="7040309" y="441382"/>
                  </a:cubicBezTo>
                  <a:lnTo>
                    <a:pt x="7106984" y="1412932"/>
                  </a:lnTo>
                  <a:cubicBezTo>
                    <a:pt x="7089433" y="1278325"/>
                    <a:pt x="7135468" y="987050"/>
                    <a:pt x="7293443" y="987050"/>
                  </a:cubicBezTo>
                  <a:cubicBezTo>
                    <a:pt x="7480678" y="994365"/>
                    <a:pt x="7461086" y="1267236"/>
                    <a:pt x="7462304" y="1416589"/>
                  </a:cubicBezTo>
                  <a:cubicBezTo>
                    <a:pt x="7475093" y="1229174"/>
                    <a:pt x="7506945" y="1022409"/>
                    <a:pt x="7648232" y="1027285"/>
                  </a:cubicBezTo>
                  <a:cubicBezTo>
                    <a:pt x="7815124" y="1024846"/>
                    <a:pt x="7819301" y="1241636"/>
                    <a:pt x="7823569" y="1442193"/>
                  </a:cubicBezTo>
                  <a:cubicBezTo>
                    <a:pt x="7821639" y="1283431"/>
                    <a:pt x="7821891" y="1102266"/>
                    <a:pt x="7977415" y="1104095"/>
                  </a:cubicBezTo>
                  <a:cubicBezTo>
                    <a:pt x="8089047" y="1113238"/>
                    <a:pt x="8099654" y="1249445"/>
                    <a:pt x="8123949" y="1431220"/>
                  </a:cubicBezTo>
                  <a:cubicBezTo>
                    <a:pt x="8150518" y="1738154"/>
                    <a:pt x="8144167" y="1887810"/>
                    <a:pt x="8115872" y="2209374"/>
                  </a:cubicBezTo>
                  <a:cubicBezTo>
                    <a:pt x="8095107" y="2412104"/>
                    <a:pt x="8042097" y="2466856"/>
                    <a:pt x="7999361" y="2581766"/>
                  </a:cubicBezTo>
                  <a:cubicBezTo>
                    <a:pt x="7927365" y="2689360"/>
                    <a:pt x="7912762" y="2730555"/>
                    <a:pt x="7932270" y="2940676"/>
                  </a:cubicBezTo>
                  <a:lnTo>
                    <a:pt x="8920705" y="2939766"/>
                  </a:lnTo>
                </a:path>
              </a:pathLst>
            </a:cu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xmlns="" id="{C43F6338-7D9C-4F6E-B3C1-D67A54347683}"/>
                </a:ext>
              </a:extLst>
            </p:cNvPr>
            <p:cNvSpPr/>
            <p:nvPr/>
          </p:nvSpPr>
          <p:spPr>
            <a:xfrm>
              <a:off x="6994202" y="1930801"/>
              <a:ext cx="227917" cy="269617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</p:grpSp>
      <p:sp>
        <p:nvSpPr>
          <p:cNvPr id="48" name="Text Placeholder 3">
            <a:extLst>
              <a:ext uri="{FF2B5EF4-FFF2-40B4-BE49-F238E27FC236}">
                <a16:creationId xmlns:a16="http://schemas.microsoft.com/office/drawing/2014/main" xmlns="" id="{7181EEDC-81C6-49B1-9088-121D8558B7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โครงสร้างของสหกรณ์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9" name="Picture 2" descr="ประกาศรับสมัครคณะกรรมการสถานศึกษา โรงเรียนหนองฉางวิทยา - krupaitoon">
            <a:extLst>
              <a:ext uri="{FF2B5EF4-FFF2-40B4-BE49-F238E27FC236}">
                <a16:creationId xmlns:a16="http://schemas.microsoft.com/office/drawing/2014/main" xmlns="" id="{398409F1-451A-4576-BE7D-5B55FD86F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0750" y1="78313" x2="13500" y2="77510"/>
                        <a14:foregroundMark x1="45250" y1="87952" x2="51500" y2="87952"/>
                        <a14:foregroundMark x1="61750" y1="33333" x2="62276" y2="31642"/>
                        <a14:backgroundMark x1="34250" y1="32530" x2="33500" y2="26506"/>
                        <a14:backgroundMark x1="42250" y1="32129" x2="45000" y2="24900"/>
                        <a14:backgroundMark x1="67750" y1="20080" x2="64000" y2="25703"/>
                        <a14:backgroundMark x1="61750" y1="30522" x2="61750" y2="30522"/>
                        <a14:backgroundMark x1="64000" y1="27309" x2="64000" y2="27309"/>
                        <a14:backgroundMark x1="65250" y1="25301" x2="62000" y2="31325"/>
                        <a14:backgroundMark x1="52500" y1="25301" x2="54750" y2="305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989" y="1865389"/>
            <a:ext cx="3361900" cy="209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3ADF6C0C-9613-4A32-A398-CEFE8B9CE55B}"/>
              </a:ext>
            </a:extLst>
          </p:cNvPr>
          <p:cNvSpPr/>
          <p:nvPr/>
        </p:nvSpPr>
        <p:spPr>
          <a:xfrm>
            <a:off x="4564924" y="3726788"/>
            <a:ext cx="294984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คณะกรรมการดำเนินงาน</a:t>
            </a:r>
            <a:endParaRPr lang="en-US" sz="32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1" name="Picture 12" descr="การประชุม ดาวน์โหลดรูปภาพ (รหัส) 400207665_ขนาด 1.4 MB_รูปแบบรูปภาพ AI  _th.lovepik.com">
            <a:extLst>
              <a:ext uri="{FF2B5EF4-FFF2-40B4-BE49-F238E27FC236}">
                <a16:creationId xmlns:a16="http://schemas.microsoft.com/office/drawing/2014/main" xmlns="" id="{98AB8A37-BCB8-4801-AE91-77C2C325D4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50" b="89877" l="9419" r="92093">
                        <a14:foregroundMark x1="15465" y1="36389" x2="21279" y2="45280"/>
                        <a14:foregroundMark x1="21279" y1="45280" x2="21279" y2="47880"/>
                        <a14:foregroundMark x1="19302" y1="35021" x2="20116" y2="40629"/>
                        <a14:foregroundMark x1="18140" y1="60739" x2="62674" y2="35021"/>
                        <a14:foregroundMark x1="33965" y1="77291" x2="34070" y2="74829"/>
                        <a14:foregroundMark x1="33721" y1="83037" x2="33965" y2="77291"/>
                        <a14:foregroundMark x1="64660" y1="58824" x2="64767" y2="57729"/>
                        <a14:foregroundMark x1="64419" y1="61286" x2="64660" y2="58824"/>
                        <a14:foregroundMark x1="77791" y1="11218" x2="76163" y2="23803"/>
                        <a14:foregroundMark x1="90465" y1="21204" x2="92209" y2="26129"/>
                        <a14:foregroundMark x1="67791" y1="29138" x2="68605" y2="34610"/>
                        <a14:foregroundMark x1="15814" y1="56088" x2="51860" y2="36525"/>
                        <a14:foregroundMark x1="49651" y1="31053" x2="51860" y2="34747"/>
                        <a14:foregroundMark x1="41628" y1="58003" x2="54884" y2="47469"/>
                        <a14:foregroundMark x1="66360" y1="58824" x2="66853" y2="60493"/>
                        <a14:foregroundMark x1="66279" y1="58550" x2="66360" y2="58824"/>
                        <a14:foregroundMark x1="12558" y1="56908" x2="16512" y2="56908"/>
                        <a14:foregroundMark x1="9419" y1="55267" x2="9884" y2="56224"/>
                        <a14:foregroundMark x1="31977" y1="29822" x2="34767" y2="42681"/>
                        <a14:foregroundMark x1="64651" y1="16689" x2="70930" y2="20383"/>
                        <a14:foregroundMark x1="79535" y1="9986" x2="79535" y2="12859"/>
                        <a14:foregroundMark x1="63605" y1="15595" x2="68256" y2="17510"/>
                        <a14:foregroundMark x1="66163" y1="29959" x2="67791" y2="27497"/>
                        <a14:foregroundMark x1="36512" y1="77155" x2="37093" y2="79891"/>
                        <a14:backgroundMark x1="80698" y1="23393" x2="80814" y2="22845"/>
                        <a14:backgroundMark x1="80930" y1="27086" x2="81395" y2="27907"/>
                        <a14:backgroundMark x1="68140" y1="59371" x2="69419" y2="61012"/>
                        <a14:backgroundMark x1="65814" y1="60055" x2="65814" y2="59234"/>
                        <a14:backgroundMark x1="65814" y1="58824" x2="65814" y2="58824"/>
                        <a14:backgroundMark x1="35930" y1="79891" x2="35814" y2="78112"/>
                        <a14:backgroundMark x1="35581" y1="77291" x2="35581" y2="77291"/>
                        <a14:backgroundMark x1="25698" y1="76060" x2="25698" y2="76060"/>
                        <a14:backgroundMark x1="26744" y1="76607" x2="26744" y2="76607"/>
                        <a14:backgroundMark x1="25116" y1="69767" x2="25116" y2="697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56" b="8599"/>
          <a:stretch/>
        </p:blipFill>
        <p:spPr bwMode="auto">
          <a:xfrm>
            <a:off x="9322243" y="2559056"/>
            <a:ext cx="2574483" cy="184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2B184014-EB22-41AE-9B60-E3EE871402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54" y="628387"/>
            <a:ext cx="2574483" cy="172002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BA78EA6B-6384-40EF-ABBE-AB9FC54695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700" y="4607880"/>
            <a:ext cx="3522473" cy="217219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0A930DE4-E3FC-48B0-B6E9-2CC9BCE6957E}"/>
              </a:ext>
            </a:extLst>
          </p:cNvPr>
          <p:cNvSpPr/>
          <p:nvPr/>
        </p:nvSpPr>
        <p:spPr>
          <a:xfrm>
            <a:off x="587754" y="151851"/>
            <a:ext cx="22333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ผู้ตรวจสอบกิจการ</a:t>
            </a:r>
            <a:endParaRPr lang="en-US" sz="3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2B6456B5-5FDD-4211-9D68-DA542E3B659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1" r="42194"/>
          <a:stretch/>
        </p:blipFill>
        <p:spPr>
          <a:xfrm>
            <a:off x="9152339" y="255238"/>
            <a:ext cx="2621852" cy="2092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7F0F237F-E289-4388-8305-0E32DA74D4DC}"/>
              </a:ext>
            </a:extLst>
          </p:cNvPr>
          <p:cNvSpPr/>
          <p:nvPr/>
        </p:nvSpPr>
        <p:spPr>
          <a:xfrm>
            <a:off x="9182002" y="2197583"/>
            <a:ext cx="24881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สมาชิกที่ประชุมใหญ่</a:t>
            </a:r>
            <a:endParaRPr lang="en-US" sz="3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FBCCE18B-8884-495C-8E1F-E77C3F754FE7}"/>
              </a:ext>
            </a:extLst>
          </p:cNvPr>
          <p:cNvCxnSpPr>
            <a:cxnSpLocks/>
          </p:cNvCxnSpPr>
          <p:nvPr/>
        </p:nvCxnSpPr>
        <p:spPr>
          <a:xfrm>
            <a:off x="6007255" y="1137001"/>
            <a:ext cx="0" cy="72838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xmlns="" id="{F7C3C7A4-0D25-4CA9-8968-B9E352271411}"/>
              </a:ext>
            </a:extLst>
          </p:cNvPr>
          <p:cNvCxnSpPr>
            <a:cxnSpLocks/>
          </p:cNvCxnSpPr>
          <p:nvPr/>
        </p:nvCxnSpPr>
        <p:spPr>
          <a:xfrm flipH="1" flipV="1">
            <a:off x="2797962" y="1124219"/>
            <a:ext cx="6384040" cy="12782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7C138A4A-50C9-4D98-B985-38F0AB878F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24" y="2430329"/>
            <a:ext cx="2540053" cy="1769054"/>
          </a:xfrm>
          <a:prstGeom prst="rect">
            <a:avLst/>
          </a:prstGeom>
        </p:spPr>
      </p:pic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xmlns="" id="{BC9031C6-CF0D-423E-AB6B-B5EC7949B6BD}"/>
              </a:ext>
            </a:extLst>
          </p:cNvPr>
          <p:cNvCxnSpPr>
            <a:stCxn id="49" idx="1"/>
          </p:cNvCxnSpPr>
          <p:nvPr/>
        </p:nvCxnSpPr>
        <p:spPr>
          <a:xfrm rot="10800000" flipV="1">
            <a:off x="3305803" y="2911781"/>
            <a:ext cx="1181186" cy="820798"/>
          </a:xfrm>
          <a:prstGeom prst="bentConnector3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07B6B0FF-F70B-4278-8782-E2B48EF735F4}"/>
              </a:ext>
            </a:extLst>
          </p:cNvPr>
          <p:cNvSpPr/>
          <p:nvPr/>
        </p:nvSpPr>
        <p:spPr>
          <a:xfrm>
            <a:off x="237925" y="4025147"/>
            <a:ext cx="22397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ผู้ตรวจสอบภายใน</a:t>
            </a:r>
            <a:endParaRPr lang="en-US" sz="3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xmlns="" id="{E76B9B77-25C4-4CB5-B2A5-389E31090B6E}"/>
              </a:ext>
            </a:extLst>
          </p:cNvPr>
          <p:cNvCxnSpPr>
            <a:cxnSpLocks/>
            <a:stCxn id="50" idx="2"/>
            <a:endCxn id="66" idx="3"/>
          </p:cNvCxnSpPr>
          <p:nvPr/>
        </p:nvCxnSpPr>
        <p:spPr>
          <a:xfrm rot="5400000">
            <a:off x="4124005" y="3778133"/>
            <a:ext cx="1382413" cy="2449273"/>
          </a:xfrm>
          <a:prstGeom prst="bentConnector2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B1C11234-EAA9-4990-AC8C-0950683388F7}"/>
              </a:ext>
            </a:extLst>
          </p:cNvPr>
          <p:cNvSpPr/>
          <p:nvPr/>
        </p:nvSpPr>
        <p:spPr>
          <a:xfrm>
            <a:off x="530167" y="4799954"/>
            <a:ext cx="111440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ผู้จัดการ</a:t>
            </a:r>
            <a:endParaRPr lang="en-US" sz="32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xmlns="" id="{CC67B816-1FBC-42CB-90D1-72F703AABBC2}"/>
              </a:ext>
            </a:extLst>
          </p:cNvPr>
          <p:cNvCxnSpPr/>
          <p:nvPr/>
        </p:nvCxnSpPr>
        <p:spPr>
          <a:xfrm>
            <a:off x="4102640" y="6139022"/>
            <a:ext cx="1038659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FB595B71-051C-44D1-A662-81B2ED592354}"/>
              </a:ext>
            </a:extLst>
          </p:cNvPr>
          <p:cNvSpPr/>
          <p:nvPr/>
        </p:nvSpPr>
        <p:spPr>
          <a:xfrm>
            <a:off x="5474675" y="5836906"/>
            <a:ext cx="124264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เจ้าหน้าที่</a:t>
            </a:r>
            <a:endParaRPr lang="en-US" sz="32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1066D7F5-9E60-4628-BF47-1B9B0344685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t="16518" r="5353" b="17855"/>
          <a:stretch/>
        </p:blipFill>
        <p:spPr>
          <a:xfrm>
            <a:off x="927260" y="4681803"/>
            <a:ext cx="2663314" cy="2024346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7AB1A3D8-F6F0-4452-9181-EC5CC19EC261}"/>
              </a:ext>
            </a:extLst>
          </p:cNvPr>
          <p:cNvSpPr/>
          <p:nvPr/>
        </p:nvSpPr>
        <p:spPr>
          <a:xfrm>
            <a:off x="3632393" y="4147553"/>
            <a:ext cx="7521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จัดจ้าง</a:t>
            </a:r>
            <a:endParaRPr lang="en-US" sz="2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874E4670-6BF7-4BBF-8242-832357CC2F3D}"/>
              </a:ext>
            </a:extLst>
          </p:cNvPr>
          <p:cNvSpPr/>
          <p:nvPr/>
        </p:nvSpPr>
        <p:spPr>
          <a:xfrm>
            <a:off x="6167939" y="1228425"/>
            <a:ext cx="8370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เลือกตั้ง</a:t>
            </a:r>
            <a:endParaRPr lang="en-US" sz="2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xmlns="" id="{B8690EA0-CDF1-432E-B840-1F75F59D0BE7}"/>
              </a:ext>
            </a:extLst>
          </p:cNvPr>
          <p:cNvCxnSpPr/>
          <p:nvPr/>
        </p:nvCxnSpPr>
        <p:spPr>
          <a:xfrm flipV="1">
            <a:off x="7887899" y="3147627"/>
            <a:ext cx="1054100" cy="1691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652BCB84-C588-4FD0-B6E4-43038718D6C1}"/>
              </a:ext>
            </a:extLst>
          </p:cNvPr>
          <p:cNvSpPr/>
          <p:nvPr/>
        </p:nvSpPr>
        <p:spPr>
          <a:xfrm>
            <a:off x="8038884" y="2685962"/>
            <a:ext cx="7521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แต่งตั้ง</a:t>
            </a:r>
            <a:endParaRPr lang="en-US" sz="2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16FF793F-E123-4202-87BB-3125C4DDF9D6}"/>
              </a:ext>
            </a:extLst>
          </p:cNvPr>
          <p:cNvSpPr/>
          <p:nvPr/>
        </p:nvSpPr>
        <p:spPr>
          <a:xfrm>
            <a:off x="9286009" y="4274031"/>
            <a:ext cx="20986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คณะอนุกรรมการ</a:t>
            </a:r>
            <a:endParaRPr lang="en-US" sz="3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1059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  <p:bldP spid="50" grpId="0" animBg="1"/>
      <p:bldP spid="54" grpId="0"/>
      <p:bldP spid="61" grpId="0"/>
      <p:bldP spid="63" grpId="0" animBg="1"/>
      <p:bldP spid="65" grpId="0" animBg="1"/>
      <p:bldP spid="67" grpId="0"/>
      <p:bldP spid="68" grpId="0"/>
      <p:bldP spid="70" grpId="0"/>
      <p:bldP spid="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xmlns="" id="{9ACAC182-B43C-461D-9909-82D6E78B1121}"/>
              </a:ext>
            </a:extLst>
          </p:cNvPr>
          <p:cNvSpPr/>
          <p:nvPr/>
        </p:nvSpPr>
        <p:spPr>
          <a:xfrm>
            <a:off x="803125" y="880534"/>
            <a:ext cx="10585751" cy="5513619"/>
          </a:xfrm>
          <a:prstGeom prst="frame">
            <a:avLst>
              <a:gd name="adj1" fmla="val 282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xmlns="" id="{2DBCD707-A85A-4EC5-8115-CD1348854CD1}"/>
              </a:ext>
            </a:extLst>
          </p:cNvPr>
          <p:cNvSpPr txBox="1">
            <a:spLocks/>
          </p:cNvSpPr>
          <p:nvPr/>
        </p:nvSpPr>
        <p:spPr>
          <a:xfrm>
            <a:off x="341898" y="156834"/>
            <a:ext cx="11573197" cy="724247"/>
          </a:xfrm>
          <a:prstGeom prst="rect">
            <a:avLst/>
          </a:prstGeom>
        </p:spPr>
        <p:txBody>
          <a:bodyPr/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th-TH" altLang="ko-KR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ข้อเปรียบเทียบระหว่างสหกรณ์ออมทรัพย์กับสถาบันการเงินอื่น</a:t>
            </a:r>
            <a:endParaRPr lang="ko-KR" altLang="en-US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2D29690-EB94-4619-978C-D5E12BE047BC}"/>
              </a:ext>
            </a:extLst>
          </p:cNvPr>
          <p:cNvCxnSpPr>
            <a:cxnSpLocks/>
          </p:cNvCxnSpPr>
          <p:nvPr/>
        </p:nvCxnSpPr>
        <p:spPr>
          <a:xfrm>
            <a:off x="0" y="5752735"/>
            <a:ext cx="12192000" cy="11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A96546A-F913-481E-BD53-8E7D8945DE8D}"/>
              </a:ext>
            </a:extLst>
          </p:cNvPr>
          <p:cNvGrpSpPr/>
          <p:nvPr/>
        </p:nvGrpSpPr>
        <p:grpSpPr>
          <a:xfrm>
            <a:off x="323529" y="701632"/>
            <a:ext cx="1686397" cy="5822973"/>
            <a:chOff x="6576209" y="627534"/>
            <a:chExt cx="1103056" cy="4077545"/>
          </a:xfrm>
        </p:grpSpPr>
        <p:sp>
          <p:nvSpPr>
            <p:cNvPr id="13" name="Oval 2">
              <a:extLst>
                <a:ext uri="{FF2B5EF4-FFF2-40B4-BE49-F238E27FC236}">
                  <a16:creationId xmlns:a16="http://schemas.microsoft.com/office/drawing/2014/main" xmlns="" id="{D126218D-DF7C-4DB4-99D3-794C8E74F6E6}"/>
                </a:ext>
              </a:extLst>
            </p:cNvPr>
            <p:cNvSpPr/>
            <p:nvPr/>
          </p:nvSpPr>
          <p:spPr>
            <a:xfrm rot="1887332">
              <a:off x="6576209" y="4001864"/>
              <a:ext cx="1089847" cy="703215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4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4" name="Group 56">
              <a:extLst>
                <a:ext uri="{FF2B5EF4-FFF2-40B4-BE49-F238E27FC236}">
                  <a16:creationId xmlns:a16="http://schemas.microsoft.com/office/drawing/2014/main" xmlns="" id="{85C17763-2D1E-4EC3-AF11-C09C7D2289E1}"/>
                </a:ext>
              </a:extLst>
            </p:cNvPr>
            <p:cNvGrpSpPr/>
            <p:nvPr/>
          </p:nvGrpSpPr>
          <p:grpSpPr>
            <a:xfrm>
              <a:off x="6588224" y="627534"/>
              <a:ext cx="1091041" cy="3865265"/>
              <a:chOff x="1962627" y="587921"/>
              <a:chExt cx="1606904" cy="5692831"/>
            </a:xfrm>
          </p:grpSpPr>
          <p:sp>
            <p:nvSpPr>
              <p:cNvPr id="15" name="Freeform 57">
                <a:extLst>
                  <a:ext uri="{FF2B5EF4-FFF2-40B4-BE49-F238E27FC236}">
                    <a16:creationId xmlns:a16="http://schemas.microsoft.com/office/drawing/2014/main" xmlns="" id="{9C585223-F529-4B7B-9C1A-304958084F63}"/>
                  </a:ext>
                </a:extLst>
              </p:cNvPr>
              <p:cNvSpPr/>
              <p:nvPr/>
            </p:nvSpPr>
            <p:spPr>
              <a:xfrm>
                <a:off x="2733325" y="5823612"/>
                <a:ext cx="372189" cy="457140"/>
              </a:xfrm>
              <a:custGeom>
                <a:avLst/>
                <a:gdLst>
                  <a:gd name="connsiteX0" fmla="*/ 295625 w 372189"/>
                  <a:gd name="connsiteY0" fmla="*/ 926 h 457140"/>
                  <a:gd name="connsiteX1" fmla="*/ 147988 w 372189"/>
                  <a:gd name="connsiteY1" fmla="*/ 53313 h 457140"/>
                  <a:gd name="connsiteX2" fmla="*/ 114650 w 372189"/>
                  <a:gd name="connsiteY2" fmla="*/ 91413 h 457140"/>
                  <a:gd name="connsiteX3" fmla="*/ 100363 w 372189"/>
                  <a:gd name="connsiteY3" fmla="*/ 134276 h 457140"/>
                  <a:gd name="connsiteX4" fmla="*/ 67025 w 372189"/>
                  <a:gd name="connsiteY4" fmla="*/ 181901 h 457140"/>
                  <a:gd name="connsiteX5" fmla="*/ 81313 w 372189"/>
                  <a:gd name="connsiteY5" fmla="*/ 239051 h 457140"/>
                  <a:gd name="connsiteX6" fmla="*/ 57500 w 372189"/>
                  <a:gd name="connsiteY6" fmla="*/ 286676 h 457140"/>
                  <a:gd name="connsiteX7" fmla="*/ 38450 w 372189"/>
                  <a:gd name="connsiteY7" fmla="*/ 310488 h 457140"/>
                  <a:gd name="connsiteX8" fmla="*/ 24163 w 372189"/>
                  <a:gd name="connsiteY8" fmla="*/ 348588 h 457140"/>
                  <a:gd name="connsiteX9" fmla="*/ 5113 w 372189"/>
                  <a:gd name="connsiteY9" fmla="*/ 391451 h 457140"/>
                  <a:gd name="connsiteX10" fmla="*/ 14638 w 372189"/>
                  <a:gd name="connsiteY10" fmla="*/ 453363 h 457140"/>
                  <a:gd name="connsiteX11" fmla="*/ 152750 w 372189"/>
                  <a:gd name="connsiteY11" fmla="*/ 448601 h 457140"/>
                  <a:gd name="connsiteX12" fmla="*/ 276575 w 372189"/>
                  <a:gd name="connsiteY12" fmla="*/ 434313 h 457140"/>
                  <a:gd name="connsiteX13" fmla="*/ 333725 w 372189"/>
                  <a:gd name="connsiteY13" fmla="*/ 391451 h 457140"/>
                  <a:gd name="connsiteX14" fmla="*/ 338488 w 372189"/>
                  <a:gd name="connsiteY14" fmla="*/ 320013 h 457140"/>
                  <a:gd name="connsiteX15" fmla="*/ 357538 w 372189"/>
                  <a:gd name="connsiteY15" fmla="*/ 339063 h 457140"/>
                  <a:gd name="connsiteX16" fmla="*/ 371825 w 372189"/>
                  <a:gd name="connsiteY16" fmla="*/ 310488 h 457140"/>
                  <a:gd name="connsiteX17" fmla="*/ 367063 w 372189"/>
                  <a:gd name="connsiteY17" fmla="*/ 229526 h 457140"/>
                  <a:gd name="connsiteX18" fmla="*/ 357538 w 372189"/>
                  <a:gd name="connsiteY18" fmla="*/ 177138 h 457140"/>
                  <a:gd name="connsiteX19" fmla="*/ 343250 w 372189"/>
                  <a:gd name="connsiteY19" fmla="*/ 100938 h 457140"/>
                  <a:gd name="connsiteX20" fmla="*/ 295625 w 372189"/>
                  <a:gd name="connsiteY20" fmla="*/ 926 h 45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2189" h="457140">
                    <a:moveTo>
                      <a:pt x="295625" y="926"/>
                    </a:moveTo>
                    <a:cubicBezTo>
                      <a:pt x="263081" y="-7012"/>
                      <a:pt x="178150" y="38232"/>
                      <a:pt x="147988" y="53313"/>
                    </a:cubicBezTo>
                    <a:cubicBezTo>
                      <a:pt x="117826" y="68394"/>
                      <a:pt x="122587" y="77919"/>
                      <a:pt x="114650" y="91413"/>
                    </a:cubicBezTo>
                    <a:cubicBezTo>
                      <a:pt x="106713" y="104907"/>
                      <a:pt x="108300" y="119195"/>
                      <a:pt x="100363" y="134276"/>
                    </a:cubicBezTo>
                    <a:cubicBezTo>
                      <a:pt x="92425" y="149357"/>
                      <a:pt x="70200" y="164439"/>
                      <a:pt x="67025" y="181901"/>
                    </a:cubicBezTo>
                    <a:cubicBezTo>
                      <a:pt x="63850" y="199364"/>
                      <a:pt x="82900" y="221589"/>
                      <a:pt x="81313" y="239051"/>
                    </a:cubicBezTo>
                    <a:cubicBezTo>
                      <a:pt x="79726" y="256513"/>
                      <a:pt x="64644" y="274770"/>
                      <a:pt x="57500" y="286676"/>
                    </a:cubicBezTo>
                    <a:cubicBezTo>
                      <a:pt x="50356" y="298582"/>
                      <a:pt x="44006" y="300169"/>
                      <a:pt x="38450" y="310488"/>
                    </a:cubicBezTo>
                    <a:cubicBezTo>
                      <a:pt x="32894" y="320807"/>
                      <a:pt x="29719" y="335094"/>
                      <a:pt x="24163" y="348588"/>
                    </a:cubicBezTo>
                    <a:cubicBezTo>
                      <a:pt x="18607" y="362082"/>
                      <a:pt x="6700" y="373989"/>
                      <a:pt x="5113" y="391451"/>
                    </a:cubicBezTo>
                    <a:cubicBezTo>
                      <a:pt x="3526" y="408913"/>
                      <a:pt x="-9968" y="443838"/>
                      <a:pt x="14638" y="453363"/>
                    </a:cubicBezTo>
                    <a:cubicBezTo>
                      <a:pt x="39244" y="462888"/>
                      <a:pt x="109094" y="451776"/>
                      <a:pt x="152750" y="448601"/>
                    </a:cubicBezTo>
                    <a:cubicBezTo>
                      <a:pt x="196406" y="445426"/>
                      <a:pt x="246413" y="443838"/>
                      <a:pt x="276575" y="434313"/>
                    </a:cubicBezTo>
                    <a:cubicBezTo>
                      <a:pt x="306737" y="424788"/>
                      <a:pt x="323406" y="410501"/>
                      <a:pt x="333725" y="391451"/>
                    </a:cubicBezTo>
                    <a:cubicBezTo>
                      <a:pt x="344044" y="372401"/>
                      <a:pt x="334519" y="328744"/>
                      <a:pt x="338488" y="320013"/>
                    </a:cubicBezTo>
                    <a:cubicBezTo>
                      <a:pt x="342457" y="311282"/>
                      <a:pt x="351982" y="340650"/>
                      <a:pt x="357538" y="339063"/>
                    </a:cubicBezTo>
                    <a:cubicBezTo>
                      <a:pt x="363094" y="337476"/>
                      <a:pt x="370238" y="328744"/>
                      <a:pt x="371825" y="310488"/>
                    </a:cubicBezTo>
                    <a:cubicBezTo>
                      <a:pt x="373413" y="292232"/>
                      <a:pt x="369444" y="251751"/>
                      <a:pt x="367063" y="229526"/>
                    </a:cubicBezTo>
                    <a:cubicBezTo>
                      <a:pt x="364682" y="207301"/>
                      <a:pt x="361507" y="198569"/>
                      <a:pt x="357538" y="177138"/>
                    </a:cubicBezTo>
                    <a:cubicBezTo>
                      <a:pt x="353569" y="155707"/>
                      <a:pt x="353569" y="130307"/>
                      <a:pt x="343250" y="100938"/>
                    </a:cubicBezTo>
                    <a:cubicBezTo>
                      <a:pt x="332931" y="71569"/>
                      <a:pt x="328169" y="8864"/>
                      <a:pt x="295625" y="9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 </a:t>
                </a:r>
                <a:endParaRPr lang="ko-KR" altLang="en-US" dirty="0"/>
              </a:p>
            </p:txBody>
          </p:sp>
          <p:sp>
            <p:nvSpPr>
              <p:cNvPr id="16" name="Freeform 58">
                <a:extLst>
                  <a:ext uri="{FF2B5EF4-FFF2-40B4-BE49-F238E27FC236}">
                    <a16:creationId xmlns:a16="http://schemas.microsoft.com/office/drawing/2014/main" xmlns="" id="{AD605FC3-6954-4FE4-BC44-0B769A770693}"/>
                  </a:ext>
                </a:extLst>
              </p:cNvPr>
              <p:cNvSpPr/>
              <p:nvPr/>
            </p:nvSpPr>
            <p:spPr>
              <a:xfrm>
                <a:off x="2355309" y="5349401"/>
                <a:ext cx="349372" cy="622774"/>
              </a:xfrm>
              <a:custGeom>
                <a:avLst/>
                <a:gdLst>
                  <a:gd name="connsiteX0" fmla="*/ 245016 w 349372"/>
                  <a:gd name="connsiteY0" fmla="*/ 3649 h 622774"/>
                  <a:gd name="connsiteX1" fmla="*/ 325979 w 349372"/>
                  <a:gd name="connsiteY1" fmla="*/ 32224 h 622774"/>
                  <a:gd name="connsiteX2" fmla="*/ 345029 w 349372"/>
                  <a:gd name="connsiteY2" fmla="*/ 136999 h 622774"/>
                  <a:gd name="connsiteX3" fmla="*/ 345029 w 349372"/>
                  <a:gd name="connsiteY3" fmla="*/ 160812 h 622774"/>
                  <a:gd name="connsiteX4" fmla="*/ 297404 w 349372"/>
                  <a:gd name="connsiteY4" fmla="*/ 251299 h 622774"/>
                  <a:gd name="connsiteX5" fmla="*/ 283116 w 349372"/>
                  <a:gd name="connsiteY5" fmla="*/ 256062 h 622774"/>
                  <a:gd name="connsiteX6" fmla="*/ 273591 w 349372"/>
                  <a:gd name="connsiteY6" fmla="*/ 313212 h 622774"/>
                  <a:gd name="connsiteX7" fmla="*/ 273591 w 349372"/>
                  <a:gd name="connsiteY7" fmla="*/ 360837 h 622774"/>
                  <a:gd name="connsiteX8" fmla="*/ 278354 w 349372"/>
                  <a:gd name="connsiteY8" fmla="*/ 413224 h 622774"/>
                  <a:gd name="connsiteX9" fmla="*/ 259304 w 349372"/>
                  <a:gd name="connsiteY9" fmla="*/ 498949 h 622774"/>
                  <a:gd name="connsiteX10" fmla="*/ 235491 w 349372"/>
                  <a:gd name="connsiteY10" fmla="*/ 551337 h 622774"/>
                  <a:gd name="connsiteX11" fmla="*/ 168816 w 349372"/>
                  <a:gd name="connsiteY11" fmla="*/ 598962 h 622774"/>
                  <a:gd name="connsiteX12" fmla="*/ 92616 w 349372"/>
                  <a:gd name="connsiteY12" fmla="*/ 622774 h 622774"/>
                  <a:gd name="connsiteX13" fmla="*/ 21179 w 349372"/>
                  <a:gd name="connsiteY13" fmla="*/ 598962 h 622774"/>
                  <a:gd name="connsiteX14" fmla="*/ 2129 w 349372"/>
                  <a:gd name="connsiteY14" fmla="*/ 556099 h 622774"/>
                  <a:gd name="connsiteX15" fmla="*/ 6891 w 349372"/>
                  <a:gd name="connsiteY15" fmla="*/ 465612 h 622774"/>
                  <a:gd name="connsiteX16" fmla="*/ 59279 w 349372"/>
                  <a:gd name="connsiteY16" fmla="*/ 346549 h 622774"/>
                  <a:gd name="connsiteX17" fmla="*/ 106904 w 349372"/>
                  <a:gd name="connsiteY17" fmla="*/ 227487 h 622774"/>
                  <a:gd name="connsiteX18" fmla="*/ 130716 w 349372"/>
                  <a:gd name="connsiteY18" fmla="*/ 151287 h 622774"/>
                  <a:gd name="connsiteX19" fmla="*/ 168816 w 349372"/>
                  <a:gd name="connsiteY19" fmla="*/ 17937 h 622774"/>
                  <a:gd name="connsiteX20" fmla="*/ 245016 w 349372"/>
                  <a:gd name="connsiteY20" fmla="*/ 3649 h 62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9372" h="622774">
                    <a:moveTo>
                      <a:pt x="245016" y="3649"/>
                    </a:moveTo>
                    <a:cubicBezTo>
                      <a:pt x="271210" y="6030"/>
                      <a:pt x="309310" y="9999"/>
                      <a:pt x="325979" y="32224"/>
                    </a:cubicBezTo>
                    <a:cubicBezTo>
                      <a:pt x="342648" y="54449"/>
                      <a:pt x="341854" y="115568"/>
                      <a:pt x="345029" y="136999"/>
                    </a:cubicBezTo>
                    <a:cubicBezTo>
                      <a:pt x="348204" y="158430"/>
                      <a:pt x="352966" y="141762"/>
                      <a:pt x="345029" y="160812"/>
                    </a:cubicBezTo>
                    <a:cubicBezTo>
                      <a:pt x="337092" y="179862"/>
                      <a:pt x="307723" y="235424"/>
                      <a:pt x="297404" y="251299"/>
                    </a:cubicBezTo>
                    <a:cubicBezTo>
                      <a:pt x="287085" y="267174"/>
                      <a:pt x="287085" y="245743"/>
                      <a:pt x="283116" y="256062"/>
                    </a:cubicBezTo>
                    <a:cubicBezTo>
                      <a:pt x="279147" y="266381"/>
                      <a:pt x="275178" y="295750"/>
                      <a:pt x="273591" y="313212"/>
                    </a:cubicBezTo>
                    <a:cubicBezTo>
                      <a:pt x="272004" y="330674"/>
                      <a:pt x="272797" y="344168"/>
                      <a:pt x="273591" y="360837"/>
                    </a:cubicBezTo>
                    <a:cubicBezTo>
                      <a:pt x="274385" y="377506"/>
                      <a:pt x="280735" y="390205"/>
                      <a:pt x="278354" y="413224"/>
                    </a:cubicBezTo>
                    <a:cubicBezTo>
                      <a:pt x="275973" y="436243"/>
                      <a:pt x="266448" y="475930"/>
                      <a:pt x="259304" y="498949"/>
                    </a:cubicBezTo>
                    <a:cubicBezTo>
                      <a:pt x="252160" y="521968"/>
                      <a:pt x="250572" y="534668"/>
                      <a:pt x="235491" y="551337"/>
                    </a:cubicBezTo>
                    <a:cubicBezTo>
                      <a:pt x="220410" y="568006"/>
                      <a:pt x="192628" y="587056"/>
                      <a:pt x="168816" y="598962"/>
                    </a:cubicBezTo>
                    <a:cubicBezTo>
                      <a:pt x="145004" y="610868"/>
                      <a:pt x="117222" y="622774"/>
                      <a:pt x="92616" y="622774"/>
                    </a:cubicBezTo>
                    <a:cubicBezTo>
                      <a:pt x="68010" y="622774"/>
                      <a:pt x="36260" y="610075"/>
                      <a:pt x="21179" y="598962"/>
                    </a:cubicBezTo>
                    <a:cubicBezTo>
                      <a:pt x="6098" y="587849"/>
                      <a:pt x="4510" y="578324"/>
                      <a:pt x="2129" y="556099"/>
                    </a:cubicBezTo>
                    <a:cubicBezTo>
                      <a:pt x="-252" y="533874"/>
                      <a:pt x="-2634" y="500537"/>
                      <a:pt x="6891" y="465612"/>
                    </a:cubicBezTo>
                    <a:cubicBezTo>
                      <a:pt x="16416" y="430687"/>
                      <a:pt x="42610" y="386236"/>
                      <a:pt x="59279" y="346549"/>
                    </a:cubicBezTo>
                    <a:cubicBezTo>
                      <a:pt x="75948" y="306862"/>
                      <a:pt x="94998" y="260031"/>
                      <a:pt x="106904" y="227487"/>
                    </a:cubicBezTo>
                    <a:cubicBezTo>
                      <a:pt x="118810" y="194943"/>
                      <a:pt x="120397" y="186212"/>
                      <a:pt x="130716" y="151287"/>
                    </a:cubicBezTo>
                    <a:cubicBezTo>
                      <a:pt x="141035" y="116362"/>
                      <a:pt x="150560" y="44131"/>
                      <a:pt x="168816" y="17937"/>
                    </a:cubicBezTo>
                    <a:cubicBezTo>
                      <a:pt x="187072" y="-8257"/>
                      <a:pt x="218822" y="1268"/>
                      <a:pt x="245016" y="364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Freeform 59">
                <a:extLst>
                  <a:ext uri="{FF2B5EF4-FFF2-40B4-BE49-F238E27FC236}">
                    <a16:creationId xmlns:a16="http://schemas.microsoft.com/office/drawing/2014/main" xmlns="" id="{36C4C204-75F7-4087-9136-B55F4816DEB5}"/>
                  </a:ext>
                </a:extLst>
              </p:cNvPr>
              <p:cNvSpPr/>
              <p:nvPr/>
            </p:nvSpPr>
            <p:spPr>
              <a:xfrm>
                <a:off x="2385747" y="3258503"/>
                <a:ext cx="987690" cy="2696464"/>
              </a:xfrm>
              <a:custGeom>
                <a:avLst/>
                <a:gdLst>
                  <a:gd name="connsiteX0" fmla="*/ 905141 w 987690"/>
                  <a:gd name="connsiteY0" fmla="*/ 46672 h 2696464"/>
                  <a:gd name="connsiteX1" fmla="*/ 786078 w 987690"/>
                  <a:gd name="connsiteY1" fmla="*/ 3810 h 2696464"/>
                  <a:gd name="connsiteX2" fmla="*/ 409841 w 987690"/>
                  <a:gd name="connsiteY2" fmla="*/ 8572 h 2696464"/>
                  <a:gd name="connsiteX3" fmla="*/ 166953 w 987690"/>
                  <a:gd name="connsiteY3" fmla="*/ 60960 h 2696464"/>
                  <a:gd name="connsiteX4" fmla="*/ 52653 w 987690"/>
                  <a:gd name="connsiteY4" fmla="*/ 137160 h 2696464"/>
                  <a:gd name="connsiteX5" fmla="*/ 28841 w 987690"/>
                  <a:gd name="connsiteY5" fmla="*/ 284797 h 2696464"/>
                  <a:gd name="connsiteX6" fmla="*/ 266 w 987690"/>
                  <a:gd name="connsiteY6" fmla="*/ 513397 h 2696464"/>
                  <a:gd name="connsiteX7" fmla="*/ 14553 w 987690"/>
                  <a:gd name="connsiteY7" fmla="*/ 589597 h 2696464"/>
                  <a:gd name="connsiteX8" fmla="*/ 14553 w 987690"/>
                  <a:gd name="connsiteY8" fmla="*/ 661035 h 2696464"/>
                  <a:gd name="connsiteX9" fmla="*/ 28841 w 987690"/>
                  <a:gd name="connsiteY9" fmla="*/ 761047 h 2696464"/>
                  <a:gd name="connsiteX10" fmla="*/ 38366 w 987690"/>
                  <a:gd name="connsiteY10" fmla="*/ 861060 h 2696464"/>
                  <a:gd name="connsiteX11" fmla="*/ 43128 w 987690"/>
                  <a:gd name="connsiteY11" fmla="*/ 956310 h 2696464"/>
                  <a:gd name="connsiteX12" fmla="*/ 52653 w 987690"/>
                  <a:gd name="connsiteY12" fmla="*/ 1046797 h 2696464"/>
                  <a:gd name="connsiteX13" fmla="*/ 38366 w 987690"/>
                  <a:gd name="connsiteY13" fmla="*/ 1122997 h 2696464"/>
                  <a:gd name="connsiteX14" fmla="*/ 66941 w 987690"/>
                  <a:gd name="connsiteY14" fmla="*/ 1175385 h 2696464"/>
                  <a:gd name="connsiteX15" fmla="*/ 76466 w 987690"/>
                  <a:gd name="connsiteY15" fmla="*/ 1265872 h 2696464"/>
                  <a:gd name="connsiteX16" fmla="*/ 43128 w 987690"/>
                  <a:gd name="connsiteY16" fmla="*/ 1389697 h 2696464"/>
                  <a:gd name="connsiteX17" fmla="*/ 47891 w 987690"/>
                  <a:gd name="connsiteY17" fmla="*/ 1442085 h 2696464"/>
                  <a:gd name="connsiteX18" fmla="*/ 28841 w 987690"/>
                  <a:gd name="connsiteY18" fmla="*/ 1537335 h 2696464"/>
                  <a:gd name="connsiteX19" fmla="*/ 19316 w 987690"/>
                  <a:gd name="connsiteY19" fmla="*/ 1642110 h 2696464"/>
                  <a:gd name="connsiteX20" fmla="*/ 38366 w 987690"/>
                  <a:gd name="connsiteY20" fmla="*/ 1780222 h 2696464"/>
                  <a:gd name="connsiteX21" fmla="*/ 38366 w 987690"/>
                  <a:gd name="connsiteY21" fmla="*/ 1942147 h 2696464"/>
                  <a:gd name="connsiteX22" fmla="*/ 52653 w 987690"/>
                  <a:gd name="connsiteY22" fmla="*/ 2042160 h 2696464"/>
                  <a:gd name="connsiteX23" fmla="*/ 43128 w 987690"/>
                  <a:gd name="connsiteY23" fmla="*/ 2085022 h 2696464"/>
                  <a:gd name="connsiteX24" fmla="*/ 76466 w 987690"/>
                  <a:gd name="connsiteY24" fmla="*/ 2189797 h 2696464"/>
                  <a:gd name="connsiteX25" fmla="*/ 109803 w 987690"/>
                  <a:gd name="connsiteY25" fmla="*/ 2299335 h 2696464"/>
                  <a:gd name="connsiteX26" fmla="*/ 166953 w 987690"/>
                  <a:gd name="connsiteY26" fmla="*/ 2337435 h 2696464"/>
                  <a:gd name="connsiteX27" fmla="*/ 243153 w 987690"/>
                  <a:gd name="connsiteY27" fmla="*/ 2246947 h 2696464"/>
                  <a:gd name="connsiteX28" fmla="*/ 300303 w 987690"/>
                  <a:gd name="connsiteY28" fmla="*/ 2142172 h 2696464"/>
                  <a:gd name="connsiteX29" fmla="*/ 295541 w 987690"/>
                  <a:gd name="connsiteY29" fmla="*/ 2032635 h 2696464"/>
                  <a:gd name="connsiteX30" fmla="*/ 319353 w 987690"/>
                  <a:gd name="connsiteY30" fmla="*/ 1842135 h 2696464"/>
                  <a:gd name="connsiteX31" fmla="*/ 328878 w 987690"/>
                  <a:gd name="connsiteY31" fmla="*/ 1723072 h 2696464"/>
                  <a:gd name="connsiteX32" fmla="*/ 328878 w 987690"/>
                  <a:gd name="connsiteY32" fmla="*/ 1604010 h 2696464"/>
                  <a:gd name="connsiteX33" fmla="*/ 343166 w 987690"/>
                  <a:gd name="connsiteY33" fmla="*/ 1503997 h 2696464"/>
                  <a:gd name="connsiteX34" fmla="*/ 362216 w 987690"/>
                  <a:gd name="connsiteY34" fmla="*/ 1475422 h 2696464"/>
                  <a:gd name="connsiteX35" fmla="*/ 366978 w 987690"/>
                  <a:gd name="connsiteY35" fmla="*/ 1432560 h 2696464"/>
                  <a:gd name="connsiteX36" fmla="*/ 381266 w 987690"/>
                  <a:gd name="connsiteY36" fmla="*/ 1418272 h 2696464"/>
                  <a:gd name="connsiteX37" fmla="*/ 362216 w 987690"/>
                  <a:gd name="connsiteY37" fmla="*/ 1337310 h 2696464"/>
                  <a:gd name="connsiteX38" fmla="*/ 390791 w 987690"/>
                  <a:gd name="connsiteY38" fmla="*/ 1237297 h 2696464"/>
                  <a:gd name="connsiteX39" fmla="*/ 419366 w 987690"/>
                  <a:gd name="connsiteY39" fmla="*/ 1199197 h 2696464"/>
                  <a:gd name="connsiteX40" fmla="*/ 419366 w 987690"/>
                  <a:gd name="connsiteY40" fmla="*/ 1046797 h 2696464"/>
                  <a:gd name="connsiteX41" fmla="*/ 438416 w 987690"/>
                  <a:gd name="connsiteY41" fmla="*/ 994410 h 2696464"/>
                  <a:gd name="connsiteX42" fmla="*/ 443178 w 987690"/>
                  <a:gd name="connsiteY42" fmla="*/ 899160 h 2696464"/>
                  <a:gd name="connsiteX43" fmla="*/ 462228 w 987690"/>
                  <a:gd name="connsiteY43" fmla="*/ 822960 h 2696464"/>
                  <a:gd name="connsiteX44" fmla="*/ 481278 w 987690"/>
                  <a:gd name="connsiteY44" fmla="*/ 784860 h 2696464"/>
                  <a:gd name="connsiteX45" fmla="*/ 486041 w 987690"/>
                  <a:gd name="connsiteY45" fmla="*/ 913447 h 2696464"/>
                  <a:gd name="connsiteX46" fmla="*/ 509853 w 987690"/>
                  <a:gd name="connsiteY46" fmla="*/ 1027747 h 2696464"/>
                  <a:gd name="connsiteX47" fmla="*/ 519378 w 987690"/>
                  <a:gd name="connsiteY47" fmla="*/ 1127760 h 2696464"/>
                  <a:gd name="connsiteX48" fmla="*/ 500328 w 987690"/>
                  <a:gd name="connsiteY48" fmla="*/ 1284922 h 2696464"/>
                  <a:gd name="connsiteX49" fmla="*/ 519378 w 987690"/>
                  <a:gd name="connsiteY49" fmla="*/ 1323022 h 2696464"/>
                  <a:gd name="connsiteX50" fmla="*/ 514616 w 987690"/>
                  <a:gd name="connsiteY50" fmla="*/ 1437322 h 2696464"/>
                  <a:gd name="connsiteX51" fmla="*/ 509853 w 987690"/>
                  <a:gd name="connsiteY51" fmla="*/ 1503997 h 2696464"/>
                  <a:gd name="connsiteX52" fmla="*/ 538428 w 987690"/>
                  <a:gd name="connsiteY52" fmla="*/ 1556385 h 2696464"/>
                  <a:gd name="connsiteX53" fmla="*/ 524141 w 987690"/>
                  <a:gd name="connsiteY53" fmla="*/ 1637347 h 2696464"/>
                  <a:gd name="connsiteX54" fmla="*/ 543191 w 987690"/>
                  <a:gd name="connsiteY54" fmla="*/ 1718310 h 2696464"/>
                  <a:gd name="connsiteX55" fmla="*/ 519378 w 987690"/>
                  <a:gd name="connsiteY55" fmla="*/ 1799272 h 2696464"/>
                  <a:gd name="connsiteX56" fmla="*/ 514616 w 987690"/>
                  <a:gd name="connsiteY56" fmla="*/ 2004060 h 2696464"/>
                  <a:gd name="connsiteX57" fmla="*/ 486041 w 987690"/>
                  <a:gd name="connsiteY57" fmla="*/ 2170747 h 2696464"/>
                  <a:gd name="connsiteX58" fmla="*/ 481278 w 987690"/>
                  <a:gd name="connsiteY58" fmla="*/ 2256472 h 2696464"/>
                  <a:gd name="connsiteX59" fmla="*/ 514616 w 987690"/>
                  <a:gd name="connsiteY59" fmla="*/ 2351722 h 2696464"/>
                  <a:gd name="connsiteX60" fmla="*/ 524141 w 987690"/>
                  <a:gd name="connsiteY60" fmla="*/ 2385060 h 2696464"/>
                  <a:gd name="connsiteX61" fmla="*/ 462228 w 987690"/>
                  <a:gd name="connsiteY61" fmla="*/ 2475547 h 2696464"/>
                  <a:gd name="connsiteX62" fmla="*/ 428891 w 987690"/>
                  <a:gd name="connsiteY62" fmla="*/ 2513647 h 2696464"/>
                  <a:gd name="connsiteX63" fmla="*/ 457466 w 987690"/>
                  <a:gd name="connsiteY63" fmla="*/ 2570797 h 2696464"/>
                  <a:gd name="connsiteX64" fmla="*/ 438416 w 987690"/>
                  <a:gd name="connsiteY64" fmla="*/ 2642235 h 2696464"/>
                  <a:gd name="connsiteX65" fmla="*/ 505091 w 987690"/>
                  <a:gd name="connsiteY65" fmla="*/ 2651760 h 2696464"/>
                  <a:gd name="connsiteX66" fmla="*/ 614628 w 987690"/>
                  <a:gd name="connsiteY66" fmla="*/ 2675572 h 2696464"/>
                  <a:gd name="connsiteX67" fmla="*/ 690828 w 987690"/>
                  <a:gd name="connsiteY67" fmla="*/ 2694622 h 2696464"/>
                  <a:gd name="connsiteX68" fmla="*/ 743216 w 987690"/>
                  <a:gd name="connsiteY68" fmla="*/ 2627947 h 2696464"/>
                  <a:gd name="connsiteX69" fmla="*/ 757503 w 987690"/>
                  <a:gd name="connsiteY69" fmla="*/ 2532697 h 2696464"/>
                  <a:gd name="connsiteX70" fmla="*/ 743216 w 987690"/>
                  <a:gd name="connsiteY70" fmla="*/ 2485072 h 2696464"/>
                  <a:gd name="connsiteX71" fmla="*/ 743216 w 987690"/>
                  <a:gd name="connsiteY71" fmla="*/ 2437447 h 2696464"/>
                  <a:gd name="connsiteX72" fmla="*/ 795603 w 987690"/>
                  <a:gd name="connsiteY72" fmla="*/ 2356485 h 2696464"/>
                  <a:gd name="connsiteX73" fmla="*/ 809891 w 987690"/>
                  <a:gd name="connsiteY73" fmla="*/ 2223135 h 2696464"/>
                  <a:gd name="connsiteX74" fmla="*/ 819416 w 987690"/>
                  <a:gd name="connsiteY74" fmla="*/ 2094547 h 2696464"/>
                  <a:gd name="connsiteX75" fmla="*/ 838466 w 987690"/>
                  <a:gd name="connsiteY75" fmla="*/ 1913572 h 2696464"/>
                  <a:gd name="connsiteX76" fmla="*/ 862278 w 987690"/>
                  <a:gd name="connsiteY76" fmla="*/ 1699260 h 2696464"/>
                  <a:gd name="connsiteX77" fmla="*/ 857516 w 987690"/>
                  <a:gd name="connsiteY77" fmla="*/ 1608772 h 2696464"/>
                  <a:gd name="connsiteX78" fmla="*/ 871803 w 987690"/>
                  <a:gd name="connsiteY78" fmla="*/ 1484947 h 2696464"/>
                  <a:gd name="connsiteX79" fmla="*/ 895616 w 987690"/>
                  <a:gd name="connsiteY79" fmla="*/ 1170622 h 2696464"/>
                  <a:gd name="connsiteX80" fmla="*/ 924191 w 987690"/>
                  <a:gd name="connsiteY80" fmla="*/ 908685 h 2696464"/>
                  <a:gd name="connsiteX81" fmla="*/ 914666 w 987690"/>
                  <a:gd name="connsiteY81" fmla="*/ 780097 h 2696464"/>
                  <a:gd name="connsiteX82" fmla="*/ 948003 w 987690"/>
                  <a:gd name="connsiteY82" fmla="*/ 613410 h 2696464"/>
                  <a:gd name="connsiteX83" fmla="*/ 981341 w 987690"/>
                  <a:gd name="connsiteY83" fmla="*/ 441960 h 2696464"/>
                  <a:gd name="connsiteX84" fmla="*/ 981341 w 987690"/>
                  <a:gd name="connsiteY84" fmla="*/ 337185 h 2696464"/>
                  <a:gd name="connsiteX85" fmla="*/ 981341 w 987690"/>
                  <a:gd name="connsiteY85" fmla="*/ 137160 h 2696464"/>
                  <a:gd name="connsiteX86" fmla="*/ 905141 w 987690"/>
                  <a:gd name="connsiteY86" fmla="*/ 46672 h 269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987690" h="2696464">
                    <a:moveTo>
                      <a:pt x="905141" y="46672"/>
                    </a:moveTo>
                    <a:cubicBezTo>
                      <a:pt x="872597" y="24447"/>
                      <a:pt x="868628" y="10160"/>
                      <a:pt x="786078" y="3810"/>
                    </a:cubicBezTo>
                    <a:cubicBezTo>
                      <a:pt x="703528" y="-2540"/>
                      <a:pt x="513028" y="-953"/>
                      <a:pt x="409841" y="8572"/>
                    </a:cubicBezTo>
                    <a:cubicBezTo>
                      <a:pt x="306654" y="18097"/>
                      <a:pt x="226484" y="39529"/>
                      <a:pt x="166953" y="60960"/>
                    </a:cubicBezTo>
                    <a:cubicBezTo>
                      <a:pt x="107422" y="82391"/>
                      <a:pt x="75672" y="99854"/>
                      <a:pt x="52653" y="137160"/>
                    </a:cubicBezTo>
                    <a:cubicBezTo>
                      <a:pt x="29634" y="174466"/>
                      <a:pt x="37572" y="222091"/>
                      <a:pt x="28841" y="284797"/>
                    </a:cubicBezTo>
                    <a:cubicBezTo>
                      <a:pt x="20110" y="347503"/>
                      <a:pt x="2647" y="462597"/>
                      <a:pt x="266" y="513397"/>
                    </a:cubicBezTo>
                    <a:cubicBezTo>
                      <a:pt x="-2115" y="564197"/>
                      <a:pt x="12172" y="564991"/>
                      <a:pt x="14553" y="589597"/>
                    </a:cubicBezTo>
                    <a:cubicBezTo>
                      <a:pt x="16934" y="614203"/>
                      <a:pt x="12172" y="632460"/>
                      <a:pt x="14553" y="661035"/>
                    </a:cubicBezTo>
                    <a:cubicBezTo>
                      <a:pt x="16934" y="689610"/>
                      <a:pt x="24872" y="727710"/>
                      <a:pt x="28841" y="761047"/>
                    </a:cubicBezTo>
                    <a:cubicBezTo>
                      <a:pt x="32810" y="794384"/>
                      <a:pt x="35985" y="828516"/>
                      <a:pt x="38366" y="861060"/>
                    </a:cubicBezTo>
                    <a:cubicBezTo>
                      <a:pt x="40747" y="893604"/>
                      <a:pt x="40747" y="925354"/>
                      <a:pt x="43128" y="956310"/>
                    </a:cubicBezTo>
                    <a:cubicBezTo>
                      <a:pt x="45509" y="987266"/>
                      <a:pt x="53447" y="1019016"/>
                      <a:pt x="52653" y="1046797"/>
                    </a:cubicBezTo>
                    <a:cubicBezTo>
                      <a:pt x="51859" y="1074578"/>
                      <a:pt x="35985" y="1101566"/>
                      <a:pt x="38366" y="1122997"/>
                    </a:cubicBezTo>
                    <a:cubicBezTo>
                      <a:pt x="40747" y="1144428"/>
                      <a:pt x="60591" y="1151573"/>
                      <a:pt x="66941" y="1175385"/>
                    </a:cubicBezTo>
                    <a:cubicBezTo>
                      <a:pt x="73291" y="1199197"/>
                      <a:pt x="80435" y="1230153"/>
                      <a:pt x="76466" y="1265872"/>
                    </a:cubicBezTo>
                    <a:cubicBezTo>
                      <a:pt x="72497" y="1301591"/>
                      <a:pt x="47890" y="1360328"/>
                      <a:pt x="43128" y="1389697"/>
                    </a:cubicBezTo>
                    <a:cubicBezTo>
                      <a:pt x="38366" y="1419066"/>
                      <a:pt x="50272" y="1417479"/>
                      <a:pt x="47891" y="1442085"/>
                    </a:cubicBezTo>
                    <a:cubicBezTo>
                      <a:pt x="45510" y="1466691"/>
                      <a:pt x="33603" y="1503998"/>
                      <a:pt x="28841" y="1537335"/>
                    </a:cubicBezTo>
                    <a:cubicBezTo>
                      <a:pt x="24079" y="1570672"/>
                      <a:pt x="17729" y="1601629"/>
                      <a:pt x="19316" y="1642110"/>
                    </a:cubicBezTo>
                    <a:cubicBezTo>
                      <a:pt x="20903" y="1682591"/>
                      <a:pt x="35191" y="1730216"/>
                      <a:pt x="38366" y="1780222"/>
                    </a:cubicBezTo>
                    <a:cubicBezTo>
                      <a:pt x="41541" y="1830228"/>
                      <a:pt x="35985" y="1898491"/>
                      <a:pt x="38366" y="1942147"/>
                    </a:cubicBezTo>
                    <a:cubicBezTo>
                      <a:pt x="40747" y="1985803"/>
                      <a:pt x="51859" y="2018348"/>
                      <a:pt x="52653" y="2042160"/>
                    </a:cubicBezTo>
                    <a:cubicBezTo>
                      <a:pt x="53447" y="2065972"/>
                      <a:pt x="39159" y="2060416"/>
                      <a:pt x="43128" y="2085022"/>
                    </a:cubicBezTo>
                    <a:cubicBezTo>
                      <a:pt x="47097" y="2109628"/>
                      <a:pt x="65353" y="2154078"/>
                      <a:pt x="76466" y="2189797"/>
                    </a:cubicBezTo>
                    <a:cubicBezTo>
                      <a:pt x="87578" y="2225516"/>
                      <a:pt x="94722" y="2274729"/>
                      <a:pt x="109803" y="2299335"/>
                    </a:cubicBezTo>
                    <a:cubicBezTo>
                      <a:pt x="124884" y="2323941"/>
                      <a:pt x="144728" y="2346166"/>
                      <a:pt x="166953" y="2337435"/>
                    </a:cubicBezTo>
                    <a:cubicBezTo>
                      <a:pt x="189178" y="2328704"/>
                      <a:pt x="220928" y="2279491"/>
                      <a:pt x="243153" y="2246947"/>
                    </a:cubicBezTo>
                    <a:cubicBezTo>
                      <a:pt x="265378" y="2214403"/>
                      <a:pt x="291572" y="2177891"/>
                      <a:pt x="300303" y="2142172"/>
                    </a:cubicBezTo>
                    <a:cubicBezTo>
                      <a:pt x="309034" y="2106453"/>
                      <a:pt x="292366" y="2082641"/>
                      <a:pt x="295541" y="2032635"/>
                    </a:cubicBezTo>
                    <a:cubicBezTo>
                      <a:pt x="298716" y="1982629"/>
                      <a:pt x="313797" y="1893729"/>
                      <a:pt x="319353" y="1842135"/>
                    </a:cubicBezTo>
                    <a:cubicBezTo>
                      <a:pt x="324909" y="1790541"/>
                      <a:pt x="327291" y="1762759"/>
                      <a:pt x="328878" y="1723072"/>
                    </a:cubicBezTo>
                    <a:cubicBezTo>
                      <a:pt x="330465" y="1683385"/>
                      <a:pt x="326497" y="1640522"/>
                      <a:pt x="328878" y="1604010"/>
                    </a:cubicBezTo>
                    <a:cubicBezTo>
                      <a:pt x="331259" y="1567498"/>
                      <a:pt x="337610" y="1525428"/>
                      <a:pt x="343166" y="1503997"/>
                    </a:cubicBezTo>
                    <a:cubicBezTo>
                      <a:pt x="348722" y="1482566"/>
                      <a:pt x="358247" y="1487328"/>
                      <a:pt x="362216" y="1475422"/>
                    </a:cubicBezTo>
                    <a:cubicBezTo>
                      <a:pt x="366185" y="1463516"/>
                      <a:pt x="363803" y="1442085"/>
                      <a:pt x="366978" y="1432560"/>
                    </a:cubicBezTo>
                    <a:cubicBezTo>
                      <a:pt x="370153" y="1423035"/>
                      <a:pt x="382060" y="1434147"/>
                      <a:pt x="381266" y="1418272"/>
                    </a:cubicBezTo>
                    <a:cubicBezTo>
                      <a:pt x="380472" y="1402397"/>
                      <a:pt x="360629" y="1367472"/>
                      <a:pt x="362216" y="1337310"/>
                    </a:cubicBezTo>
                    <a:cubicBezTo>
                      <a:pt x="363803" y="1307148"/>
                      <a:pt x="381266" y="1260316"/>
                      <a:pt x="390791" y="1237297"/>
                    </a:cubicBezTo>
                    <a:cubicBezTo>
                      <a:pt x="400316" y="1214278"/>
                      <a:pt x="414604" y="1230947"/>
                      <a:pt x="419366" y="1199197"/>
                    </a:cubicBezTo>
                    <a:cubicBezTo>
                      <a:pt x="424128" y="1167447"/>
                      <a:pt x="416191" y="1080928"/>
                      <a:pt x="419366" y="1046797"/>
                    </a:cubicBezTo>
                    <a:cubicBezTo>
                      <a:pt x="422541" y="1012666"/>
                      <a:pt x="434447" y="1019016"/>
                      <a:pt x="438416" y="994410"/>
                    </a:cubicBezTo>
                    <a:cubicBezTo>
                      <a:pt x="442385" y="969804"/>
                      <a:pt x="439209" y="927735"/>
                      <a:pt x="443178" y="899160"/>
                    </a:cubicBezTo>
                    <a:cubicBezTo>
                      <a:pt x="447147" y="870585"/>
                      <a:pt x="455878" y="842010"/>
                      <a:pt x="462228" y="822960"/>
                    </a:cubicBezTo>
                    <a:cubicBezTo>
                      <a:pt x="468578" y="803910"/>
                      <a:pt x="477309" y="769779"/>
                      <a:pt x="481278" y="784860"/>
                    </a:cubicBezTo>
                    <a:cubicBezTo>
                      <a:pt x="485247" y="799941"/>
                      <a:pt x="481279" y="872966"/>
                      <a:pt x="486041" y="913447"/>
                    </a:cubicBezTo>
                    <a:cubicBezTo>
                      <a:pt x="490803" y="953928"/>
                      <a:pt x="504297" y="992028"/>
                      <a:pt x="509853" y="1027747"/>
                    </a:cubicBezTo>
                    <a:cubicBezTo>
                      <a:pt x="515409" y="1063466"/>
                      <a:pt x="520965" y="1084898"/>
                      <a:pt x="519378" y="1127760"/>
                    </a:cubicBezTo>
                    <a:cubicBezTo>
                      <a:pt x="517791" y="1170622"/>
                      <a:pt x="500328" y="1252378"/>
                      <a:pt x="500328" y="1284922"/>
                    </a:cubicBezTo>
                    <a:cubicBezTo>
                      <a:pt x="500328" y="1317466"/>
                      <a:pt x="516997" y="1297622"/>
                      <a:pt x="519378" y="1323022"/>
                    </a:cubicBezTo>
                    <a:cubicBezTo>
                      <a:pt x="521759" y="1348422"/>
                      <a:pt x="516203" y="1407160"/>
                      <a:pt x="514616" y="1437322"/>
                    </a:cubicBezTo>
                    <a:cubicBezTo>
                      <a:pt x="513029" y="1467484"/>
                      <a:pt x="505884" y="1484153"/>
                      <a:pt x="509853" y="1503997"/>
                    </a:cubicBezTo>
                    <a:cubicBezTo>
                      <a:pt x="513822" y="1523841"/>
                      <a:pt x="536047" y="1534160"/>
                      <a:pt x="538428" y="1556385"/>
                    </a:cubicBezTo>
                    <a:cubicBezTo>
                      <a:pt x="540809" y="1578610"/>
                      <a:pt x="523347" y="1610360"/>
                      <a:pt x="524141" y="1637347"/>
                    </a:cubicBezTo>
                    <a:cubicBezTo>
                      <a:pt x="524935" y="1664334"/>
                      <a:pt x="543985" y="1691323"/>
                      <a:pt x="543191" y="1718310"/>
                    </a:cubicBezTo>
                    <a:cubicBezTo>
                      <a:pt x="542397" y="1745297"/>
                      <a:pt x="524140" y="1751647"/>
                      <a:pt x="519378" y="1799272"/>
                    </a:cubicBezTo>
                    <a:cubicBezTo>
                      <a:pt x="514616" y="1846897"/>
                      <a:pt x="520172" y="1942147"/>
                      <a:pt x="514616" y="2004060"/>
                    </a:cubicBezTo>
                    <a:cubicBezTo>
                      <a:pt x="509060" y="2065973"/>
                      <a:pt x="491597" y="2128678"/>
                      <a:pt x="486041" y="2170747"/>
                    </a:cubicBezTo>
                    <a:cubicBezTo>
                      <a:pt x="480485" y="2212816"/>
                      <a:pt x="476515" y="2226310"/>
                      <a:pt x="481278" y="2256472"/>
                    </a:cubicBezTo>
                    <a:cubicBezTo>
                      <a:pt x="486040" y="2286635"/>
                      <a:pt x="507472" y="2330291"/>
                      <a:pt x="514616" y="2351722"/>
                    </a:cubicBezTo>
                    <a:cubicBezTo>
                      <a:pt x="521760" y="2373153"/>
                      <a:pt x="532872" y="2364422"/>
                      <a:pt x="524141" y="2385060"/>
                    </a:cubicBezTo>
                    <a:cubicBezTo>
                      <a:pt x="515410" y="2405698"/>
                      <a:pt x="478103" y="2454116"/>
                      <a:pt x="462228" y="2475547"/>
                    </a:cubicBezTo>
                    <a:cubicBezTo>
                      <a:pt x="446353" y="2496978"/>
                      <a:pt x="429685" y="2497772"/>
                      <a:pt x="428891" y="2513647"/>
                    </a:cubicBezTo>
                    <a:cubicBezTo>
                      <a:pt x="428097" y="2529522"/>
                      <a:pt x="455878" y="2549366"/>
                      <a:pt x="457466" y="2570797"/>
                    </a:cubicBezTo>
                    <a:cubicBezTo>
                      <a:pt x="459054" y="2592228"/>
                      <a:pt x="430479" y="2628741"/>
                      <a:pt x="438416" y="2642235"/>
                    </a:cubicBezTo>
                    <a:cubicBezTo>
                      <a:pt x="446353" y="2655729"/>
                      <a:pt x="475722" y="2646204"/>
                      <a:pt x="505091" y="2651760"/>
                    </a:cubicBezTo>
                    <a:cubicBezTo>
                      <a:pt x="534460" y="2657316"/>
                      <a:pt x="583672" y="2668428"/>
                      <a:pt x="614628" y="2675572"/>
                    </a:cubicBezTo>
                    <a:cubicBezTo>
                      <a:pt x="645584" y="2682716"/>
                      <a:pt x="669397" y="2702559"/>
                      <a:pt x="690828" y="2694622"/>
                    </a:cubicBezTo>
                    <a:cubicBezTo>
                      <a:pt x="712259" y="2686685"/>
                      <a:pt x="732104" y="2654934"/>
                      <a:pt x="743216" y="2627947"/>
                    </a:cubicBezTo>
                    <a:cubicBezTo>
                      <a:pt x="754328" y="2600960"/>
                      <a:pt x="757503" y="2556509"/>
                      <a:pt x="757503" y="2532697"/>
                    </a:cubicBezTo>
                    <a:cubicBezTo>
                      <a:pt x="757503" y="2508885"/>
                      <a:pt x="745597" y="2500947"/>
                      <a:pt x="743216" y="2485072"/>
                    </a:cubicBezTo>
                    <a:cubicBezTo>
                      <a:pt x="740835" y="2469197"/>
                      <a:pt x="734485" y="2458878"/>
                      <a:pt x="743216" y="2437447"/>
                    </a:cubicBezTo>
                    <a:cubicBezTo>
                      <a:pt x="751947" y="2416016"/>
                      <a:pt x="784490" y="2392204"/>
                      <a:pt x="795603" y="2356485"/>
                    </a:cubicBezTo>
                    <a:cubicBezTo>
                      <a:pt x="806715" y="2320766"/>
                      <a:pt x="805922" y="2266791"/>
                      <a:pt x="809891" y="2223135"/>
                    </a:cubicBezTo>
                    <a:cubicBezTo>
                      <a:pt x="813860" y="2179479"/>
                      <a:pt x="814654" y="2146141"/>
                      <a:pt x="819416" y="2094547"/>
                    </a:cubicBezTo>
                    <a:cubicBezTo>
                      <a:pt x="824178" y="2042953"/>
                      <a:pt x="831322" y="1979453"/>
                      <a:pt x="838466" y="1913572"/>
                    </a:cubicBezTo>
                    <a:cubicBezTo>
                      <a:pt x="845610" y="1847691"/>
                      <a:pt x="859103" y="1750060"/>
                      <a:pt x="862278" y="1699260"/>
                    </a:cubicBezTo>
                    <a:cubicBezTo>
                      <a:pt x="865453" y="1648460"/>
                      <a:pt x="855929" y="1644491"/>
                      <a:pt x="857516" y="1608772"/>
                    </a:cubicBezTo>
                    <a:cubicBezTo>
                      <a:pt x="859103" y="1573053"/>
                      <a:pt x="865453" y="1557972"/>
                      <a:pt x="871803" y="1484947"/>
                    </a:cubicBezTo>
                    <a:cubicBezTo>
                      <a:pt x="878153" y="1411922"/>
                      <a:pt x="886885" y="1266665"/>
                      <a:pt x="895616" y="1170622"/>
                    </a:cubicBezTo>
                    <a:cubicBezTo>
                      <a:pt x="904347" y="1074579"/>
                      <a:pt x="921016" y="973773"/>
                      <a:pt x="924191" y="908685"/>
                    </a:cubicBezTo>
                    <a:cubicBezTo>
                      <a:pt x="927366" y="843598"/>
                      <a:pt x="910697" y="829309"/>
                      <a:pt x="914666" y="780097"/>
                    </a:cubicBezTo>
                    <a:cubicBezTo>
                      <a:pt x="918635" y="730885"/>
                      <a:pt x="936891" y="669766"/>
                      <a:pt x="948003" y="613410"/>
                    </a:cubicBezTo>
                    <a:cubicBezTo>
                      <a:pt x="959115" y="557054"/>
                      <a:pt x="975785" y="487998"/>
                      <a:pt x="981341" y="441960"/>
                    </a:cubicBezTo>
                    <a:cubicBezTo>
                      <a:pt x="986897" y="395923"/>
                      <a:pt x="981341" y="337185"/>
                      <a:pt x="981341" y="337185"/>
                    </a:cubicBezTo>
                    <a:cubicBezTo>
                      <a:pt x="981341" y="286385"/>
                      <a:pt x="995628" y="189547"/>
                      <a:pt x="981341" y="137160"/>
                    </a:cubicBezTo>
                    <a:cubicBezTo>
                      <a:pt x="967054" y="84773"/>
                      <a:pt x="937685" y="68897"/>
                      <a:pt x="905141" y="4667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" name="Freeform 60">
                <a:extLst>
                  <a:ext uri="{FF2B5EF4-FFF2-40B4-BE49-F238E27FC236}">
                    <a16:creationId xmlns:a16="http://schemas.microsoft.com/office/drawing/2014/main" xmlns="" id="{75CDA371-323C-407D-9F8C-93B7BF4FF114}"/>
                  </a:ext>
                </a:extLst>
              </p:cNvPr>
              <p:cNvSpPr/>
              <p:nvPr/>
            </p:nvSpPr>
            <p:spPr>
              <a:xfrm>
                <a:off x="3327354" y="3615547"/>
                <a:ext cx="234996" cy="523697"/>
              </a:xfrm>
              <a:custGeom>
                <a:avLst/>
                <a:gdLst/>
                <a:ahLst/>
                <a:cxnLst/>
                <a:rect l="l" t="t" r="r" b="b"/>
                <a:pathLst>
                  <a:path w="221335" h="493253">
                    <a:moveTo>
                      <a:pt x="77834" y="328437"/>
                    </a:moveTo>
                    <a:cubicBezTo>
                      <a:pt x="65239" y="329495"/>
                      <a:pt x="52963" y="333729"/>
                      <a:pt x="50846" y="340502"/>
                    </a:cubicBezTo>
                    <a:cubicBezTo>
                      <a:pt x="46613" y="354049"/>
                      <a:pt x="50846" y="372675"/>
                      <a:pt x="50846" y="386222"/>
                    </a:cubicBezTo>
                    <a:cubicBezTo>
                      <a:pt x="50846" y="386222"/>
                      <a:pt x="44073" y="417549"/>
                      <a:pt x="50846" y="421782"/>
                    </a:cubicBezTo>
                    <a:cubicBezTo>
                      <a:pt x="57619" y="426015"/>
                      <a:pt x="82173" y="426015"/>
                      <a:pt x="91486" y="411622"/>
                    </a:cubicBezTo>
                    <a:cubicBezTo>
                      <a:pt x="100799" y="397229"/>
                      <a:pt x="113499" y="347275"/>
                      <a:pt x="106726" y="335422"/>
                    </a:cubicBezTo>
                    <a:cubicBezTo>
                      <a:pt x="103340" y="329496"/>
                      <a:pt x="90428" y="327379"/>
                      <a:pt x="77834" y="328437"/>
                    </a:cubicBezTo>
                    <a:close/>
                    <a:moveTo>
                      <a:pt x="121966" y="142"/>
                    </a:moveTo>
                    <a:cubicBezTo>
                      <a:pt x="139746" y="4375"/>
                      <a:pt x="172766" y="90735"/>
                      <a:pt x="188006" y="132222"/>
                    </a:cubicBezTo>
                    <a:cubicBezTo>
                      <a:pt x="203246" y="173709"/>
                      <a:pt x="208326" y="212655"/>
                      <a:pt x="213406" y="249062"/>
                    </a:cubicBezTo>
                    <a:cubicBezTo>
                      <a:pt x="218486" y="285469"/>
                      <a:pt x="225259" y="315102"/>
                      <a:pt x="218486" y="350662"/>
                    </a:cubicBezTo>
                    <a:cubicBezTo>
                      <a:pt x="211713" y="386222"/>
                      <a:pt x="186313" y="438715"/>
                      <a:pt x="172766" y="462422"/>
                    </a:cubicBezTo>
                    <a:cubicBezTo>
                      <a:pt x="159219" y="486129"/>
                      <a:pt x="154139" y="490362"/>
                      <a:pt x="137206" y="492902"/>
                    </a:cubicBezTo>
                    <a:cubicBezTo>
                      <a:pt x="120273" y="495442"/>
                      <a:pt x="88946" y="483589"/>
                      <a:pt x="71166" y="477662"/>
                    </a:cubicBezTo>
                    <a:cubicBezTo>
                      <a:pt x="53386" y="471735"/>
                      <a:pt x="39839" y="466655"/>
                      <a:pt x="30526" y="457342"/>
                    </a:cubicBezTo>
                    <a:cubicBezTo>
                      <a:pt x="21213" y="448029"/>
                      <a:pt x="20366" y="428555"/>
                      <a:pt x="15286" y="421782"/>
                    </a:cubicBezTo>
                    <a:cubicBezTo>
                      <a:pt x="10206" y="415009"/>
                      <a:pt x="-801" y="425169"/>
                      <a:pt x="46" y="416702"/>
                    </a:cubicBezTo>
                    <a:cubicBezTo>
                      <a:pt x="893" y="408235"/>
                      <a:pt x="16133" y="391302"/>
                      <a:pt x="20366" y="370982"/>
                    </a:cubicBezTo>
                    <a:cubicBezTo>
                      <a:pt x="24599" y="350662"/>
                      <a:pt x="22059" y="316795"/>
                      <a:pt x="25446" y="294782"/>
                    </a:cubicBezTo>
                    <a:cubicBezTo>
                      <a:pt x="28833" y="272769"/>
                      <a:pt x="29679" y="266842"/>
                      <a:pt x="40686" y="238902"/>
                    </a:cubicBezTo>
                    <a:cubicBezTo>
                      <a:pt x="51693" y="210962"/>
                      <a:pt x="77939" y="166935"/>
                      <a:pt x="91486" y="127142"/>
                    </a:cubicBezTo>
                    <a:cubicBezTo>
                      <a:pt x="105033" y="87349"/>
                      <a:pt x="104186" y="-4091"/>
                      <a:pt x="121966" y="1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Freeform 61">
                <a:extLst>
                  <a:ext uri="{FF2B5EF4-FFF2-40B4-BE49-F238E27FC236}">
                    <a16:creationId xmlns:a16="http://schemas.microsoft.com/office/drawing/2014/main" xmlns="" id="{68B7BB04-7100-4E67-AE44-765E71B9EE4A}"/>
                  </a:ext>
                </a:extLst>
              </p:cNvPr>
              <p:cNvSpPr/>
              <p:nvPr/>
            </p:nvSpPr>
            <p:spPr>
              <a:xfrm>
                <a:off x="2019921" y="587921"/>
                <a:ext cx="342320" cy="748473"/>
              </a:xfrm>
              <a:custGeom>
                <a:avLst/>
                <a:gdLst>
                  <a:gd name="connsiteX0" fmla="*/ 108599 w 342320"/>
                  <a:gd name="connsiteY0" fmla="*/ 748119 h 748473"/>
                  <a:gd name="connsiteX1" fmla="*/ 154319 w 342320"/>
                  <a:gd name="connsiteY1" fmla="*/ 529679 h 748473"/>
                  <a:gd name="connsiteX2" fmla="*/ 149239 w 342320"/>
                  <a:gd name="connsiteY2" fmla="*/ 443319 h 748473"/>
                  <a:gd name="connsiteX3" fmla="*/ 159399 w 342320"/>
                  <a:gd name="connsiteY3" fmla="*/ 377279 h 748473"/>
                  <a:gd name="connsiteX4" fmla="*/ 179719 w 342320"/>
                  <a:gd name="connsiteY4" fmla="*/ 341719 h 748473"/>
                  <a:gd name="connsiteX5" fmla="*/ 210199 w 342320"/>
                  <a:gd name="connsiteY5" fmla="*/ 301079 h 748473"/>
                  <a:gd name="connsiteX6" fmla="*/ 230519 w 342320"/>
                  <a:gd name="connsiteY6" fmla="*/ 295999 h 748473"/>
                  <a:gd name="connsiteX7" fmla="*/ 276239 w 342320"/>
                  <a:gd name="connsiteY7" fmla="*/ 255359 h 748473"/>
                  <a:gd name="connsiteX8" fmla="*/ 306719 w 342320"/>
                  <a:gd name="connsiteY8" fmla="*/ 219799 h 748473"/>
                  <a:gd name="connsiteX9" fmla="*/ 337199 w 342320"/>
                  <a:gd name="connsiteY9" fmla="*/ 148679 h 748473"/>
                  <a:gd name="connsiteX10" fmla="*/ 342279 w 342320"/>
                  <a:gd name="connsiteY10" fmla="*/ 87719 h 748473"/>
                  <a:gd name="connsiteX11" fmla="*/ 337199 w 342320"/>
                  <a:gd name="connsiteY11" fmla="*/ 67399 h 748473"/>
                  <a:gd name="connsiteX12" fmla="*/ 311799 w 342320"/>
                  <a:gd name="connsiteY12" fmla="*/ 52159 h 748473"/>
                  <a:gd name="connsiteX13" fmla="*/ 281319 w 342320"/>
                  <a:gd name="connsiteY13" fmla="*/ 21679 h 748473"/>
                  <a:gd name="connsiteX14" fmla="*/ 260999 w 342320"/>
                  <a:gd name="connsiteY14" fmla="*/ 16599 h 748473"/>
                  <a:gd name="connsiteX15" fmla="*/ 225439 w 342320"/>
                  <a:gd name="connsiteY15" fmla="*/ 16599 h 748473"/>
                  <a:gd name="connsiteX16" fmla="*/ 154319 w 342320"/>
                  <a:gd name="connsiteY16" fmla="*/ 6439 h 748473"/>
                  <a:gd name="connsiteX17" fmla="*/ 113679 w 342320"/>
                  <a:gd name="connsiteY17" fmla="*/ 1359 h 748473"/>
                  <a:gd name="connsiteX18" fmla="*/ 93359 w 342320"/>
                  <a:gd name="connsiteY18" fmla="*/ 31839 h 748473"/>
                  <a:gd name="connsiteX19" fmla="*/ 93359 w 342320"/>
                  <a:gd name="connsiteY19" fmla="*/ 67399 h 748473"/>
                  <a:gd name="connsiteX20" fmla="*/ 78119 w 342320"/>
                  <a:gd name="connsiteY20" fmla="*/ 123279 h 748473"/>
                  <a:gd name="connsiteX21" fmla="*/ 47639 w 342320"/>
                  <a:gd name="connsiteY21" fmla="*/ 168999 h 748473"/>
                  <a:gd name="connsiteX22" fmla="*/ 37479 w 342320"/>
                  <a:gd name="connsiteY22" fmla="*/ 265519 h 748473"/>
                  <a:gd name="connsiteX23" fmla="*/ 22239 w 342320"/>
                  <a:gd name="connsiteY23" fmla="*/ 321399 h 748473"/>
                  <a:gd name="connsiteX24" fmla="*/ 6999 w 342320"/>
                  <a:gd name="connsiteY24" fmla="*/ 397599 h 748473"/>
                  <a:gd name="connsiteX25" fmla="*/ 6999 w 342320"/>
                  <a:gd name="connsiteY25" fmla="*/ 473799 h 748473"/>
                  <a:gd name="connsiteX26" fmla="*/ 108599 w 342320"/>
                  <a:gd name="connsiteY26" fmla="*/ 748119 h 748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42320" h="748473">
                    <a:moveTo>
                      <a:pt x="108599" y="748119"/>
                    </a:moveTo>
                    <a:cubicBezTo>
                      <a:pt x="133152" y="757432"/>
                      <a:pt x="147546" y="580479"/>
                      <a:pt x="154319" y="529679"/>
                    </a:cubicBezTo>
                    <a:cubicBezTo>
                      <a:pt x="161092" y="478879"/>
                      <a:pt x="148392" y="468719"/>
                      <a:pt x="149239" y="443319"/>
                    </a:cubicBezTo>
                    <a:cubicBezTo>
                      <a:pt x="150086" y="417919"/>
                      <a:pt x="154319" y="394212"/>
                      <a:pt x="159399" y="377279"/>
                    </a:cubicBezTo>
                    <a:cubicBezTo>
                      <a:pt x="164479" y="360346"/>
                      <a:pt x="171252" y="354419"/>
                      <a:pt x="179719" y="341719"/>
                    </a:cubicBezTo>
                    <a:cubicBezTo>
                      <a:pt x="188186" y="329019"/>
                      <a:pt x="201732" y="308699"/>
                      <a:pt x="210199" y="301079"/>
                    </a:cubicBezTo>
                    <a:cubicBezTo>
                      <a:pt x="218666" y="293459"/>
                      <a:pt x="219512" y="303619"/>
                      <a:pt x="230519" y="295999"/>
                    </a:cubicBezTo>
                    <a:cubicBezTo>
                      <a:pt x="241526" y="288379"/>
                      <a:pt x="263539" y="268059"/>
                      <a:pt x="276239" y="255359"/>
                    </a:cubicBezTo>
                    <a:cubicBezTo>
                      <a:pt x="288939" y="242659"/>
                      <a:pt x="296559" y="237579"/>
                      <a:pt x="306719" y="219799"/>
                    </a:cubicBezTo>
                    <a:cubicBezTo>
                      <a:pt x="316879" y="202019"/>
                      <a:pt x="331272" y="170692"/>
                      <a:pt x="337199" y="148679"/>
                    </a:cubicBezTo>
                    <a:cubicBezTo>
                      <a:pt x="343126" y="126666"/>
                      <a:pt x="342279" y="101266"/>
                      <a:pt x="342279" y="87719"/>
                    </a:cubicBezTo>
                    <a:cubicBezTo>
                      <a:pt x="342279" y="74172"/>
                      <a:pt x="342279" y="73326"/>
                      <a:pt x="337199" y="67399"/>
                    </a:cubicBezTo>
                    <a:cubicBezTo>
                      <a:pt x="332119" y="61472"/>
                      <a:pt x="321112" y="59779"/>
                      <a:pt x="311799" y="52159"/>
                    </a:cubicBezTo>
                    <a:cubicBezTo>
                      <a:pt x="302486" y="44539"/>
                      <a:pt x="289786" y="27606"/>
                      <a:pt x="281319" y="21679"/>
                    </a:cubicBezTo>
                    <a:cubicBezTo>
                      <a:pt x="272852" y="15752"/>
                      <a:pt x="270312" y="17446"/>
                      <a:pt x="260999" y="16599"/>
                    </a:cubicBezTo>
                    <a:cubicBezTo>
                      <a:pt x="251686" y="15752"/>
                      <a:pt x="243219" y="18292"/>
                      <a:pt x="225439" y="16599"/>
                    </a:cubicBezTo>
                    <a:cubicBezTo>
                      <a:pt x="207659" y="14906"/>
                      <a:pt x="172946" y="8979"/>
                      <a:pt x="154319" y="6439"/>
                    </a:cubicBezTo>
                    <a:cubicBezTo>
                      <a:pt x="135692" y="3899"/>
                      <a:pt x="123839" y="-2874"/>
                      <a:pt x="113679" y="1359"/>
                    </a:cubicBezTo>
                    <a:cubicBezTo>
                      <a:pt x="103519" y="5592"/>
                      <a:pt x="96746" y="20832"/>
                      <a:pt x="93359" y="31839"/>
                    </a:cubicBezTo>
                    <a:cubicBezTo>
                      <a:pt x="89972" y="42846"/>
                      <a:pt x="95899" y="52159"/>
                      <a:pt x="93359" y="67399"/>
                    </a:cubicBezTo>
                    <a:cubicBezTo>
                      <a:pt x="90819" y="82639"/>
                      <a:pt x="85739" y="106346"/>
                      <a:pt x="78119" y="123279"/>
                    </a:cubicBezTo>
                    <a:cubicBezTo>
                      <a:pt x="70499" y="140212"/>
                      <a:pt x="54412" y="145292"/>
                      <a:pt x="47639" y="168999"/>
                    </a:cubicBezTo>
                    <a:cubicBezTo>
                      <a:pt x="40866" y="192706"/>
                      <a:pt x="41712" y="240119"/>
                      <a:pt x="37479" y="265519"/>
                    </a:cubicBezTo>
                    <a:cubicBezTo>
                      <a:pt x="33246" y="290919"/>
                      <a:pt x="27319" y="299386"/>
                      <a:pt x="22239" y="321399"/>
                    </a:cubicBezTo>
                    <a:cubicBezTo>
                      <a:pt x="17159" y="343412"/>
                      <a:pt x="9539" y="372199"/>
                      <a:pt x="6999" y="397599"/>
                    </a:cubicBezTo>
                    <a:cubicBezTo>
                      <a:pt x="4459" y="422999"/>
                      <a:pt x="-7394" y="414532"/>
                      <a:pt x="6999" y="473799"/>
                    </a:cubicBezTo>
                    <a:cubicBezTo>
                      <a:pt x="21392" y="533066"/>
                      <a:pt x="84046" y="738806"/>
                      <a:pt x="108599" y="7481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Freeform 62">
                <a:extLst>
                  <a:ext uri="{FF2B5EF4-FFF2-40B4-BE49-F238E27FC236}">
                    <a16:creationId xmlns:a16="http://schemas.microsoft.com/office/drawing/2014/main" xmlns="" id="{027779B3-B313-41B3-A48D-B29E3E96C0CC}"/>
                  </a:ext>
                </a:extLst>
              </p:cNvPr>
              <p:cNvSpPr/>
              <p:nvPr/>
            </p:nvSpPr>
            <p:spPr>
              <a:xfrm>
                <a:off x="2643475" y="1349662"/>
                <a:ext cx="523167" cy="762969"/>
              </a:xfrm>
              <a:custGeom>
                <a:avLst/>
                <a:gdLst>
                  <a:gd name="connsiteX0" fmla="*/ 17663 w 523167"/>
                  <a:gd name="connsiteY0" fmla="*/ 221230 h 762969"/>
                  <a:gd name="connsiteX1" fmla="*/ 79 w 523167"/>
                  <a:gd name="connsiteY1" fmla="*/ 268123 h 762969"/>
                  <a:gd name="connsiteX2" fmla="*/ 11802 w 523167"/>
                  <a:gd name="connsiteY2" fmla="*/ 332600 h 762969"/>
                  <a:gd name="connsiteX3" fmla="*/ 26456 w 523167"/>
                  <a:gd name="connsiteY3" fmla="*/ 370700 h 762969"/>
                  <a:gd name="connsiteX4" fmla="*/ 58694 w 523167"/>
                  <a:gd name="connsiteY4" fmla="*/ 385353 h 762969"/>
                  <a:gd name="connsiteX5" fmla="*/ 67487 w 523167"/>
                  <a:gd name="connsiteY5" fmla="*/ 432246 h 762969"/>
                  <a:gd name="connsiteX6" fmla="*/ 85071 w 523167"/>
                  <a:gd name="connsiteY6" fmla="*/ 485000 h 762969"/>
                  <a:gd name="connsiteX7" fmla="*/ 108517 w 523167"/>
                  <a:gd name="connsiteY7" fmla="*/ 523100 h 762969"/>
                  <a:gd name="connsiteX8" fmla="*/ 102656 w 523167"/>
                  <a:gd name="connsiteY8" fmla="*/ 549476 h 762969"/>
                  <a:gd name="connsiteX9" fmla="*/ 140756 w 523167"/>
                  <a:gd name="connsiteY9" fmla="*/ 678430 h 762969"/>
                  <a:gd name="connsiteX10" fmla="*/ 249194 w 523167"/>
                  <a:gd name="connsiteY10" fmla="*/ 760492 h 762969"/>
                  <a:gd name="connsiteX11" fmla="*/ 351771 w 523167"/>
                  <a:gd name="connsiteY11" fmla="*/ 734115 h 762969"/>
                  <a:gd name="connsiteX12" fmla="*/ 404525 w 523167"/>
                  <a:gd name="connsiteY12" fmla="*/ 657915 h 762969"/>
                  <a:gd name="connsiteX13" fmla="*/ 392802 w 523167"/>
                  <a:gd name="connsiteY13" fmla="*/ 602230 h 762969"/>
                  <a:gd name="connsiteX14" fmla="*/ 389871 w 523167"/>
                  <a:gd name="connsiteY14" fmla="*/ 567061 h 762969"/>
                  <a:gd name="connsiteX15" fmla="*/ 404525 w 523167"/>
                  <a:gd name="connsiteY15" fmla="*/ 517238 h 762969"/>
                  <a:gd name="connsiteX16" fmla="*/ 433833 w 523167"/>
                  <a:gd name="connsiteY16" fmla="*/ 461553 h 762969"/>
                  <a:gd name="connsiteX17" fmla="*/ 454348 w 523167"/>
                  <a:gd name="connsiteY17" fmla="*/ 414661 h 762969"/>
                  <a:gd name="connsiteX18" fmla="*/ 460210 w 523167"/>
                  <a:gd name="connsiteY18" fmla="*/ 376561 h 762969"/>
                  <a:gd name="connsiteX19" fmla="*/ 480725 w 523167"/>
                  <a:gd name="connsiteY19" fmla="*/ 379492 h 762969"/>
                  <a:gd name="connsiteX20" fmla="*/ 501240 w 523167"/>
                  <a:gd name="connsiteY20" fmla="*/ 353115 h 762969"/>
                  <a:gd name="connsiteX21" fmla="*/ 521756 w 523167"/>
                  <a:gd name="connsiteY21" fmla="*/ 297430 h 762969"/>
                  <a:gd name="connsiteX22" fmla="*/ 518825 w 523167"/>
                  <a:gd name="connsiteY22" fmla="*/ 238815 h 762969"/>
                  <a:gd name="connsiteX23" fmla="*/ 498310 w 523167"/>
                  <a:gd name="connsiteY23" fmla="*/ 203646 h 762969"/>
                  <a:gd name="connsiteX24" fmla="*/ 489517 w 523167"/>
                  <a:gd name="connsiteY24" fmla="*/ 206576 h 762969"/>
                  <a:gd name="connsiteX25" fmla="*/ 445556 w 523167"/>
                  <a:gd name="connsiteY25" fmla="*/ 142100 h 762969"/>
                  <a:gd name="connsiteX26" fmla="*/ 445556 w 523167"/>
                  <a:gd name="connsiteY26" fmla="*/ 80553 h 762969"/>
                  <a:gd name="connsiteX27" fmla="*/ 369356 w 523167"/>
                  <a:gd name="connsiteY27" fmla="*/ 24869 h 762969"/>
                  <a:gd name="connsiteX28" fmla="*/ 211094 w 523167"/>
                  <a:gd name="connsiteY28" fmla="*/ 1423 h 762969"/>
                  <a:gd name="connsiteX29" fmla="*/ 82140 w 523167"/>
                  <a:gd name="connsiteY29" fmla="*/ 16076 h 762969"/>
                  <a:gd name="connsiteX30" fmla="*/ 41110 w 523167"/>
                  <a:gd name="connsiteY30" fmla="*/ 124515 h 762969"/>
                  <a:gd name="connsiteX31" fmla="*/ 17663 w 523167"/>
                  <a:gd name="connsiteY31" fmla="*/ 221230 h 76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23167" h="762969">
                    <a:moveTo>
                      <a:pt x="17663" y="221230"/>
                    </a:moveTo>
                    <a:cubicBezTo>
                      <a:pt x="10825" y="245165"/>
                      <a:pt x="1056" y="249561"/>
                      <a:pt x="79" y="268123"/>
                    </a:cubicBezTo>
                    <a:cubicBezTo>
                      <a:pt x="-898" y="286685"/>
                      <a:pt x="7406" y="315504"/>
                      <a:pt x="11802" y="332600"/>
                    </a:cubicBezTo>
                    <a:cubicBezTo>
                      <a:pt x="16198" y="349696"/>
                      <a:pt x="18641" y="361908"/>
                      <a:pt x="26456" y="370700"/>
                    </a:cubicBezTo>
                    <a:cubicBezTo>
                      <a:pt x="34271" y="379492"/>
                      <a:pt x="51856" y="375095"/>
                      <a:pt x="58694" y="385353"/>
                    </a:cubicBezTo>
                    <a:cubicBezTo>
                      <a:pt x="65533" y="395611"/>
                      <a:pt x="63091" y="415638"/>
                      <a:pt x="67487" y="432246"/>
                    </a:cubicBezTo>
                    <a:cubicBezTo>
                      <a:pt x="71883" y="448854"/>
                      <a:pt x="78233" y="469858"/>
                      <a:pt x="85071" y="485000"/>
                    </a:cubicBezTo>
                    <a:cubicBezTo>
                      <a:pt x="91909" y="500142"/>
                      <a:pt x="105586" y="512354"/>
                      <a:pt x="108517" y="523100"/>
                    </a:cubicBezTo>
                    <a:cubicBezTo>
                      <a:pt x="111448" y="533846"/>
                      <a:pt x="97283" y="523588"/>
                      <a:pt x="102656" y="549476"/>
                    </a:cubicBezTo>
                    <a:cubicBezTo>
                      <a:pt x="108029" y="575364"/>
                      <a:pt x="116333" y="643261"/>
                      <a:pt x="140756" y="678430"/>
                    </a:cubicBezTo>
                    <a:cubicBezTo>
                      <a:pt x="165179" y="713599"/>
                      <a:pt x="214025" y="751211"/>
                      <a:pt x="249194" y="760492"/>
                    </a:cubicBezTo>
                    <a:cubicBezTo>
                      <a:pt x="284363" y="769773"/>
                      <a:pt x="325882" y="751211"/>
                      <a:pt x="351771" y="734115"/>
                    </a:cubicBezTo>
                    <a:cubicBezTo>
                      <a:pt x="377660" y="717019"/>
                      <a:pt x="397687" y="679896"/>
                      <a:pt x="404525" y="657915"/>
                    </a:cubicBezTo>
                    <a:cubicBezTo>
                      <a:pt x="411364" y="635934"/>
                      <a:pt x="395244" y="617372"/>
                      <a:pt x="392802" y="602230"/>
                    </a:cubicBezTo>
                    <a:cubicBezTo>
                      <a:pt x="390360" y="587088"/>
                      <a:pt x="387917" y="581226"/>
                      <a:pt x="389871" y="567061"/>
                    </a:cubicBezTo>
                    <a:cubicBezTo>
                      <a:pt x="391825" y="552896"/>
                      <a:pt x="397198" y="534823"/>
                      <a:pt x="404525" y="517238"/>
                    </a:cubicBezTo>
                    <a:cubicBezTo>
                      <a:pt x="411852" y="499653"/>
                      <a:pt x="425529" y="478649"/>
                      <a:pt x="433833" y="461553"/>
                    </a:cubicBezTo>
                    <a:cubicBezTo>
                      <a:pt x="442137" y="444457"/>
                      <a:pt x="449952" y="428826"/>
                      <a:pt x="454348" y="414661"/>
                    </a:cubicBezTo>
                    <a:cubicBezTo>
                      <a:pt x="458744" y="400496"/>
                      <a:pt x="455814" y="382422"/>
                      <a:pt x="460210" y="376561"/>
                    </a:cubicBezTo>
                    <a:cubicBezTo>
                      <a:pt x="464606" y="370700"/>
                      <a:pt x="473887" y="383400"/>
                      <a:pt x="480725" y="379492"/>
                    </a:cubicBezTo>
                    <a:cubicBezTo>
                      <a:pt x="487563" y="375584"/>
                      <a:pt x="494401" y="366792"/>
                      <a:pt x="501240" y="353115"/>
                    </a:cubicBezTo>
                    <a:cubicBezTo>
                      <a:pt x="508079" y="339438"/>
                      <a:pt x="518825" y="316480"/>
                      <a:pt x="521756" y="297430"/>
                    </a:cubicBezTo>
                    <a:cubicBezTo>
                      <a:pt x="524687" y="278380"/>
                      <a:pt x="522733" y="254446"/>
                      <a:pt x="518825" y="238815"/>
                    </a:cubicBezTo>
                    <a:cubicBezTo>
                      <a:pt x="514917" y="223184"/>
                      <a:pt x="503195" y="209019"/>
                      <a:pt x="498310" y="203646"/>
                    </a:cubicBezTo>
                    <a:cubicBezTo>
                      <a:pt x="493425" y="198273"/>
                      <a:pt x="498309" y="216834"/>
                      <a:pt x="489517" y="206576"/>
                    </a:cubicBezTo>
                    <a:cubicBezTo>
                      <a:pt x="480725" y="196318"/>
                      <a:pt x="452883" y="163104"/>
                      <a:pt x="445556" y="142100"/>
                    </a:cubicBezTo>
                    <a:cubicBezTo>
                      <a:pt x="438229" y="121096"/>
                      <a:pt x="458256" y="100091"/>
                      <a:pt x="445556" y="80553"/>
                    </a:cubicBezTo>
                    <a:cubicBezTo>
                      <a:pt x="432856" y="61014"/>
                      <a:pt x="408433" y="38057"/>
                      <a:pt x="369356" y="24869"/>
                    </a:cubicBezTo>
                    <a:cubicBezTo>
                      <a:pt x="330279" y="11681"/>
                      <a:pt x="258963" y="2888"/>
                      <a:pt x="211094" y="1423"/>
                    </a:cubicBezTo>
                    <a:cubicBezTo>
                      <a:pt x="163225" y="-43"/>
                      <a:pt x="110471" y="-4439"/>
                      <a:pt x="82140" y="16076"/>
                    </a:cubicBezTo>
                    <a:cubicBezTo>
                      <a:pt x="53809" y="36591"/>
                      <a:pt x="51368" y="95207"/>
                      <a:pt x="41110" y="124515"/>
                    </a:cubicBezTo>
                    <a:cubicBezTo>
                      <a:pt x="30852" y="153823"/>
                      <a:pt x="24501" y="197295"/>
                      <a:pt x="17663" y="22123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Freeform 63">
                <a:extLst>
                  <a:ext uri="{FF2B5EF4-FFF2-40B4-BE49-F238E27FC236}">
                    <a16:creationId xmlns:a16="http://schemas.microsoft.com/office/drawing/2014/main" xmlns="" id="{0A4ECC27-0DE1-4CD5-90FF-EE680CFE654C}"/>
                  </a:ext>
                </a:extLst>
              </p:cNvPr>
              <p:cNvSpPr/>
              <p:nvPr/>
            </p:nvSpPr>
            <p:spPr>
              <a:xfrm>
                <a:off x="2637393" y="1187979"/>
                <a:ext cx="516208" cy="478107"/>
              </a:xfrm>
              <a:custGeom>
                <a:avLst/>
                <a:gdLst>
                  <a:gd name="connsiteX0" fmla="*/ 50121 w 516208"/>
                  <a:gd name="connsiteY0" fmla="*/ 477197 h 478107"/>
                  <a:gd name="connsiteX1" fmla="*/ 26675 w 516208"/>
                  <a:gd name="connsiteY1" fmla="*/ 371689 h 478107"/>
                  <a:gd name="connsiteX2" fmla="*/ 12021 w 516208"/>
                  <a:gd name="connsiteY2" fmla="*/ 345312 h 478107"/>
                  <a:gd name="connsiteX3" fmla="*/ 298 w 516208"/>
                  <a:gd name="connsiteY3" fmla="*/ 313074 h 478107"/>
                  <a:gd name="connsiteX4" fmla="*/ 3229 w 516208"/>
                  <a:gd name="connsiteY4" fmla="*/ 277905 h 478107"/>
                  <a:gd name="connsiteX5" fmla="*/ 298 w 516208"/>
                  <a:gd name="connsiteY5" fmla="*/ 231012 h 478107"/>
                  <a:gd name="connsiteX6" fmla="*/ 6160 w 516208"/>
                  <a:gd name="connsiteY6" fmla="*/ 184120 h 478107"/>
                  <a:gd name="connsiteX7" fmla="*/ 23744 w 516208"/>
                  <a:gd name="connsiteY7" fmla="*/ 134297 h 478107"/>
                  <a:gd name="connsiteX8" fmla="*/ 64775 w 516208"/>
                  <a:gd name="connsiteY8" fmla="*/ 90335 h 478107"/>
                  <a:gd name="connsiteX9" fmla="*/ 102875 w 516208"/>
                  <a:gd name="connsiteY9" fmla="*/ 52235 h 478107"/>
                  <a:gd name="connsiteX10" fmla="*/ 179075 w 516208"/>
                  <a:gd name="connsiteY10" fmla="*/ 25859 h 478107"/>
                  <a:gd name="connsiteX11" fmla="*/ 214244 w 516208"/>
                  <a:gd name="connsiteY11" fmla="*/ 2412 h 478107"/>
                  <a:gd name="connsiteX12" fmla="*/ 281652 w 516208"/>
                  <a:gd name="connsiteY12" fmla="*/ 2412 h 478107"/>
                  <a:gd name="connsiteX13" fmla="*/ 357852 w 516208"/>
                  <a:gd name="connsiteY13" fmla="*/ 17066 h 478107"/>
                  <a:gd name="connsiteX14" fmla="*/ 401814 w 516208"/>
                  <a:gd name="connsiteY14" fmla="*/ 52235 h 478107"/>
                  <a:gd name="connsiteX15" fmla="*/ 454568 w 516208"/>
                  <a:gd name="connsiteY15" fmla="*/ 81543 h 478107"/>
                  <a:gd name="connsiteX16" fmla="*/ 498529 w 516208"/>
                  <a:gd name="connsiteY16" fmla="*/ 140159 h 478107"/>
                  <a:gd name="connsiteX17" fmla="*/ 507321 w 516208"/>
                  <a:gd name="connsiteY17" fmla="*/ 207566 h 478107"/>
                  <a:gd name="connsiteX18" fmla="*/ 516114 w 516208"/>
                  <a:gd name="connsiteY18" fmla="*/ 266182 h 478107"/>
                  <a:gd name="connsiteX19" fmla="*/ 501460 w 516208"/>
                  <a:gd name="connsiteY19" fmla="*/ 324797 h 478107"/>
                  <a:gd name="connsiteX20" fmla="*/ 495598 w 516208"/>
                  <a:gd name="connsiteY20" fmla="*/ 354105 h 478107"/>
                  <a:gd name="connsiteX21" fmla="*/ 489737 w 516208"/>
                  <a:gd name="connsiteY21" fmla="*/ 403928 h 478107"/>
                  <a:gd name="connsiteX22" fmla="*/ 475083 w 516208"/>
                  <a:gd name="connsiteY22" fmla="*/ 444959 h 478107"/>
                  <a:gd name="connsiteX23" fmla="*/ 457498 w 516208"/>
                  <a:gd name="connsiteY23" fmla="*/ 380482 h 478107"/>
                  <a:gd name="connsiteX24" fmla="*/ 448706 w 516208"/>
                  <a:gd name="connsiteY24" fmla="*/ 351174 h 478107"/>
                  <a:gd name="connsiteX25" fmla="*/ 422329 w 516208"/>
                  <a:gd name="connsiteY25" fmla="*/ 304282 h 478107"/>
                  <a:gd name="connsiteX26" fmla="*/ 419398 w 516208"/>
                  <a:gd name="connsiteY26" fmla="*/ 248597 h 478107"/>
                  <a:gd name="connsiteX27" fmla="*/ 381298 w 516208"/>
                  <a:gd name="connsiteY27" fmla="*/ 225151 h 478107"/>
                  <a:gd name="connsiteX28" fmla="*/ 357852 w 516208"/>
                  <a:gd name="connsiteY28" fmla="*/ 233943 h 478107"/>
                  <a:gd name="connsiteX29" fmla="*/ 322683 w 516208"/>
                  <a:gd name="connsiteY29" fmla="*/ 216359 h 478107"/>
                  <a:gd name="connsiteX30" fmla="*/ 278721 w 516208"/>
                  <a:gd name="connsiteY30" fmla="*/ 228082 h 478107"/>
                  <a:gd name="connsiteX31" fmla="*/ 249414 w 516208"/>
                  <a:gd name="connsiteY31" fmla="*/ 236874 h 478107"/>
                  <a:gd name="connsiteX32" fmla="*/ 199591 w 516208"/>
                  <a:gd name="connsiteY32" fmla="*/ 231012 h 478107"/>
                  <a:gd name="connsiteX33" fmla="*/ 143906 w 516208"/>
                  <a:gd name="connsiteY33" fmla="*/ 242735 h 478107"/>
                  <a:gd name="connsiteX34" fmla="*/ 111668 w 516208"/>
                  <a:gd name="connsiteY34" fmla="*/ 245666 h 478107"/>
                  <a:gd name="connsiteX35" fmla="*/ 94083 w 516208"/>
                  <a:gd name="connsiteY35" fmla="*/ 260320 h 478107"/>
                  <a:gd name="connsiteX36" fmla="*/ 88221 w 516208"/>
                  <a:gd name="connsiteY36" fmla="*/ 304282 h 478107"/>
                  <a:gd name="connsiteX37" fmla="*/ 67706 w 516208"/>
                  <a:gd name="connsiteY37" fmla="*/ 333589 h 478107"/>
                  <a:gd name="connsiteX38" fmla="*/ 67706 w 516208"/>
                  <a:gd name="connsiteY38" fmla="*/ 418582 h 478107"/>
                  <a:gd name="connsiteX39" fmla="*/ 50121 w 516208"/>
                  <a:gd name="connsiteY39" fmla="*/ 477197 h 47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16208" h="478107">
                    <a:moveTo>
                      <a:pt x="50121" y="477197"/>
                    </a:moveTo>
                    <a:cubicBezTo>
                      <a:pt x="43283" y="469382"/>
                      <a:pt x="33025" y="393670"/>
                      <a:pt x="26675" y="371689"/>
                    </a:cubicBezTo>
                    <a:cubicBezTo>
                      <a:pt x="20325" y="349708"/>
                      <a:pt x="16417" y="355081"/>
                      <a:pt x="12021" y="345312"/>
                    </a:cubicBezTo>
                    <a:cubicBezTo>
                      <a:pt x="7625" y="335543"/>
                      <a:pt x="1763" y="324308"/>
                      <a:pt x="298" y="313074"/>
                    </a:cubicBezTo>
                    <a:cubicBezTo>
                      <a:pt x="-1167" y="301840"/>
                      <a:pt x="3229" y="291582"/>
                      <a:pt x="3229" y="277905"/>
                    </a:cubicBezTo>
                    <a:cubicBezTo>
                      <a:pt x="3229" y="264228"/>
                      <a:pt x="-191" y="246643"/>
                      <a:pt x="298" y="231012"/>
                    </a:cubicBezTo>
                    <a:cubicBezTo>
                      <a:pt x="786" y="215381"/>
                      <a:pt x="2252" y="200239"/>
                      <a:pt x="6160" y="184120"/>
                    </a:cubicBezTo>
                    <a:cubicBezTo>
                      <a:pt x="10068" y="168001"/>
                      <a:pt x="13975" y="149928"/>
                      <a:pt x="23744" y="134297"/>
                    </a:cubicBezTo>
                    <a:cubicBezTo>
                      <a:pt x="33513" y="118666"/>
                      <a:pt x="51587" y="104012"/>
                      <a:pt x="64775" y="90335"/>
                    </a:cubicBezTo>
                    <a:cubicBezTo>
                      <a:pt x="77964" y="76658"/>
                      <a:pt x="83825" y="62981"/>
                      <a:pt x="102875" y="52235"/>
                    </a:cubicBezTo>
                    <a:cubicBezTo>
                      <a:pt x="121925" y="41489"/>
                      <a:pt x="160513" y="34163"/>
                      <a:pt x="179075" y="25859"/>
                    </a:cubicBezTo>
                    <a:cubicBezTo>
                      <a:pt x="197637" y="17555"/>
                      <a:pt x="197148" y="6320"/>
                      <a:pt x="214244" y="2412"/>
                    </a:cubicBezTo>
                    <a:cubicBezTo>
                      <a:pt x="231340" y="-1496"/>
                      <a:pt x="257717" y="-30"/>
                      <a:pt x="281652" y="2412"/>
                    </a:cubicBezTo>
                    <a:cubicBezTo>
                      <a:pt x="305587" y="4854"/>
                      <a:pt x="337825" y="8762"/>
                      <a:pt x="357852" y="17066"/>
                    </a:cubicBezTo>
                    <a:cubicBezTo>
                      <a:pt x="377879" y="25370"/>
                      <a:pt x="385695" y="41489"/>
                      <a:pt x="401814" y="52235"/>
                    </a:cubicBezTo>
                    <a:cubicBezTo>
                      <a:pt x="417933" y="62981"/>
                      <a:pt x="438449" y="66889"/>
                      <a:pt x="454568" y="81543"/>
                    </a:cubicBezTo>
                    <a:cubicBezTo>
                      <a:pt x="470687" y="96197"/>
                      <a:pt x="489737" y="119155"/>
                      <a:pt x="498529" y="140159"/>
                    </a:cubicBezTo>
                    <a:cubicBezTo>
                      <a:pt x="507321" y="161163"/>
                      <a:pt x="504390" y="186562"/>
                      <a:pt x="507321" y="207566"/>
                    </a:cubicBezTo>
                    <a:cubicBezTo>
                      <a:pt x="510252" y="228570"/>
                      <a:pt x="517091" y="246644"/>
                      <a:pt x="516114" y="266182"/>
                    </a:cubicBezTo>
                    <a:cubicBezTo>
                      <a:pt x="515137" y="285720"/>
                      <a:pt x="504879" y="310143"/>
                      <a:pt x="501460" y="324797"/>
                    </a:cubicBezTo>
                    <a:cubicBezTo>
                      <a:pt x="498041" y="339451"/>
                      <a:pt x="497552" y="340917"/>
                      <a:pt x="495598" y="354105"/>
                    </a:cubicBezTo>
                    <a:cubicBezTo>
                      <a:pt x="493644" y="367293"/>
                      <a:pt x="493156" y="388786"/>
                      <a:pt x="489737" y="403928"/>
                    </a:cubicBezTo>
                    <a:cubicBezTo>
                      <a:pt x="486318" y="419070"/>
                      <a:pt x="480456" y="448867"/>
                      <a:pt x="475083" y="444959"/>
                    </a:cubicBezTo>
                    <a:cubicBezTo>
                      <a:pt x="469710" y="441051"/>
                      <a:pt x="461894" y="396113"/>
                      <a:pt x="457498" y="380482"/>
                    </a:cubicBezTo>
                    <a:cubicBezTo>
                      <a:pt x="453102" y="364851"/>
                      <a:pt x="454567" y="363874"/>
                      <a:pt x="448706" y="351174"/>
                    </a:cubicBezTo>
                    <a:cubicBezTo>
                      <a:pt x="442845" y="338474"/>
                      <a:pt x="427214" y="321378"/>
                      <a:pt x="422329" y="304282"/>
                    </a:cubicBezTo>
                    <a:cubicBezTo>
                      <a:pt x="417444" y="287186"/>
                      <a:pt x="426236" y="261785"/>
                      <a:pt x="419398" y="248597"/>
                    </a:cubicBezTo>
                    <a:cubicBezTo>
                      <a:pt x="412560" y="235409"/>
                      <a:pt x="391556" y="227593"/>
                      <a:pt x="381298" y="225151"/>
                    </a:cubicBezTo>
                    <a:cubicBezTo>
                      <a:pt x="371040" y="222709"/>
                      <a:pt x="367621" y="235408"/>
                      <a:pt x="357852" y="233943"/>
                    </a:cubicBezTo>
                    <a:cubicBezTo>
                      <a:pt x="348083" y="232478"/>
                      <a:pt x="335871" y="217336"/>
                      <a:pt x="322683" y="216359"/>
                    </a:cubicBezTo>
                    <a:cubicBezTo>
                      <a:pt x="309495" y="215382"/>
                      <a:pt x="290933" y="224663"/>
                      <a:pt x="278721" y="228082"/>
                    </a:cubicBezTo>
                    <a:cubicBezTo>
                      <a:pt x="266509" y="231501"/>
                      <a:pt x="262602" y="236386"/>
                      <a:pt x="249414" y="236874"/>
                    </a:cubicBezTo>
                    <a:cubicBezTo>
                      <a:pt x="236226" y="237362"/>
                      <a:pt x="217176" y="230035"/>
                      <a:pt x="199591" y="231012"/>
                    </a:cubicBezTo>
                    <a:cubicBezTo>
                      <a:pt x="182006" y="231989"/>
                      <a:pt x="158560" y="240293"/>
                      <a:pt x="143906" y="242735"/>
                    </a:cubicBezTo>
                    <a:cubicBezTo>
                      <a:pt x="129252" y="245177"/>
                      <a:pt x="119972" y="242735"/>
                      <a:pt x="111668" y="245666"/>
                    </a:cubicBezTo>
                    <a:cubicBezTo>
                      <a:pt x="103364" y="248597"/>
                      <a:pt x="97991" y="250551"/>
                      <a:pt x="94083" y="260320"/>
                    </a:cubicBezTo>
                    <a:cubicBezTo>
                      <a:pt x="90175" y="270089"/>
                      <a:pt x="92617" y="292071"/>
                      <a:pt x="88221" y="304282"/>
                    </a:cubicBezTo>
                    <a:cubicBezTo>
                      <a:pt x="83825" y="316493"/>
                      <a:pt x="71125" y="314539"/>
                      <a:pt x="67706" y="333589"/>
                    </a:cubicBezTo>
                    <a:cubicBezTo>
                      <a:pt x="64287" y="352639"/>
                      <a:pt x="69171" y="396601"/>
                      <a:pt x="67706" y="418582"/>
                    </a:cubicBezTo>
                    <a:cubicBezTo>
                      <a:pt x="66241" y="440563"/>
                      <a:pt x="56959" y="485012"/>
                      <a:pt x="50121" y="47719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Freeform 64">
                <a:extLst>
                  <a:ext uri="{FF2B5EF4-FFF2-40B4-BE49-F238E27FC236}">
                    <a16:creationId xmlns:a16="http://schemas.microsoft.com/office/drawing/2014/main" xmlns="" id="{0FAB62AB-EC6A-4645-9868-088CF13FFDE8}"/>
                  </a:ext>
                </a:extLst>
              </p:cNvPr>
              <p:cNvSpPr/>
              <p:nvPr/>
            </p:nvSpPr>
            <p:spPr>
              <a:xfrm>
                <a:off x="2460680" y="1873253"/>
                <a:ext cx="902625" cy="1510983"/>
              </a:xfrm>
              <a:custGeom>
                <a:avLst/>
                <a:gdLst>
                  <a:gd name="connsiteX0" fmla="*/ 285568 w 902625"/>
                  <a:gd name="connsiteY0" fmla="*/ 1267 h 1510983"/>
                  <a:gd name="connsiteX1" fmla="*/ 294712 w 902625"/>
                  <a:gd name="connsiteY1" fmla="*/ 68323 h 1510983"/>
                  <a:gd name="connsiteX2" fmla="*/ 352624 w 902625"/>
                  <a:gd name="connsiteY2" fmla="*/ 117091 h 1510983"/>
                  <a:gd name="connsiteX3" fmla="*/ 410536 w 902625"/>
                  <a:gd name="connsiteY3" fmla="*/ 171955 h 1510983"/>
                  <a:gd name="connsiteX4" fmla="*/ 462352 w 902625"/>
                  <a:gd name="connsiteY4" fmla="*/ 184147 h 1510983"/>
                  <a:gd name="connsiteX5" fmla="*/ 529408 w 902625"/>
                  <a:gd name="connsiteY5" fmla="*/ 150619 h 1510983"/>
                  <a:gd name="connsiteX6" fmla="*/ 584272 w 902625"/>
                  <a:gd name="connsiteY6" fmla="*/ 104899 h 1510983"/>
                  <a:gd name="connsiteX7" fmla="*/ 593416 w 902625"/>
                  <a:gd name="connsiteY7" fmla="*/ 83563 h 1510983"/>
                  <a:gd name="connsiteX8" fmla="*/ 581224 w 902625"/>
                  <a:gd name="connsiteY8" fmla="*/ 65275 h 1510983"/>
                  <a:gd name="connsiteX9" fmla="*/ 608656 w 902625"/>
                  <a:gd name="connsiteY9" fmla="*/ 101851 h 1510983"/>
                  <a:gd name="connsiteX10" fmla="*/ 608656 w 902625"/>
                  <a:gd name="connsiteY10" fmla="*/ 138427 h 1510983"/>
                  <a:gd name="connsiteX11" fmla="*/ 605608 w 902625"/>
                  <a:gd name="connsiteY11" fmla="*/ 175003 h 1510983"/>
                  <a:gd name="connsiteX12" fmla="*/ 654376 w 902625"/>
                  <a:gd name="connsiteY12" fmla="*/ 217675 h 1510983"/>
                  <a:gd name="connsiteX13" fmla="*/ 761056 w 902625"/>
                  <a:gd name="connsiteY13" fmla="*/ 406651 h 1510983"/>
                  <a:gd name="connsiteX14" fmla="*/ 773248 w 902625"/>
                  <a:gd name="connsiteY14" fmla="*/ 836419 h 1510983"/>
                  <a:gd name="connsiteX15" fmla="*/ 861640 w 902625"/>
                  <a:gd name="connsiteY15" fmla="*/ 1214371 h 1510983"/>
                  <a:gd name="connsiteX16" fmla="*/ 901264 w 902625"/>
                  <a:gd name="connsiteY16" fmla="*/ 1397251 h 1510983"/>
                  <a:gd name="connsiteX17" fmla="*/ 815920 w 902625"/>
                  <a:gd name="connsiteY17" fmla="*/ 1427731 h 1510983"/>
                  <a:gd name="connsiteX18" fmla="*/ 742768 w 902625"/>
                  <a:gd name="connsiteY18" fmla="*/ 1436875 h 1510983"/>
                  <a:gd name="connsiteX19" fmla="*/ 681808 w 902625"/>
                  <a:gd name="connsiteY19" fmla="*/ 1433827 h 1510983"/>
                  <a:gd name="connsiteX20" fmla="*/ 559888 w 902625"/>
                  <a:gd name="connsiteY20" fmla="*/ 1461259 h 1510983"/>
                  <a:gd name="connsiteX21" fmla="*/ 434920 w 902625"/>
                  <a:gd name="connsiteY21" fmla="*/ 1491739 h 1510983"/>
                  <a:gd name="connsiteX22" fmla="*/ 355672 w 902625"/>
                  <a:gd name="connsiteY22" fmla="*/ 1506979 h 1510983"/>
                  <a:gd name="connsiteX23" fmla="*/ 230704 w 902625"/>
                  <a:gd name="connsiteY23" fmla="*/ 1510027 h 1510983"/>
                  <a:gd name="connsiteX24" fmla="*/ 133168 w 902625"/>
                  <a:gd name="connsiteY24" fmla="*/ 1506979 h 1510983"/>
                  <a:gd name="connsiteX25" fmla="*/ 14296 w 902625"/>
                  <a:gd name="connsiteY25" fmla="*/ 1470403 h 1510983"/>
                  <a:gd name="connsiteX26" fmla="*/ 5152 w 902625"/>
                  <a:gd name="connsiteY26" fmla="*/ 1196083 h 1510983"/>
                  <a:gd name="connsiteX27" fmla="*/ 41728 w 902625"/>
                  <a:gd name="connsiteY27" fmla="*/ 702307 h 1510983"/>
                  <a:gd name="connsiteX28" fmla="*/ 145360 w 902625"/>
                  <a:gd name="connsiteY28" fmla="*/ 226819 h 1510983"/>
                  <a:gd name="connsiteX29" fmla="*/ 245944 w 902625"/>
                  <a:gd name="connsiteY29" fmla="*/ 40891 h 1510983"/>
                  <a:gd name="connsiteX30" fmla="*/ 285568 w 902625"/>
                  <a:gd name="connsiteY30" fmla="*/ 1267 h 151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02625" h="1510983">
                    <a:moveTo>
                      <a:pt x="285568" y="1267"/>
                    </a:moveTo>
                    <a:cubicBezTo>
                      <a:pt x="293696" y="5839"/>
                      <a:pt x="283536" y="49019"/>
                      <a:pt x="294712" y="68323"/>
                    </a:cubicBezTo>
                    <a:cubicBezTo>
                      <a:pt x="305888" y="87627"/>
                      <a:pt x="333320" y="99819"/>
                      <a:pt x="352624" y="117091"/>
                    </a:cubicBezTo>
                    <a:cubicBezTo>
                      <a:pt x="371928" y="134363"/>
                      <a:pt x="392248" y="160779"/>
                      <a:pt x="410536" y="171955"/>
                    </a:cubicBezTo>
                    <a:cubicBezTo>
                      <a:pt x="428824" y="183131"/>
                      <a:pt x="442540" y="187703"/>
                      <a:pt x="462352" y="184147"/>
                    </a:cubicBezTo>
                    <a:cubicBezTo>
                      <a:pt x="482164" y="180591"/>
                      <a:pt x="509088" y="163827"/>
                      <a:pt x="529408" y="150619"/>
                    </a:cubicBezTo>
                    <a:cubicBezTo>
                      <a:pt x="549728" y="137411"/>
                      <a:pt x="573604" y="116075"/>
                      <a:pt x="584272" y="104899"/>
                    </a:cubicBezTo>
                    <a:cubicBezTo>
                      <a:pt x="594940" y="93723"/>
                      <a:pt x="593924" y="90167"/>
                      <a:pt x="593416" y="83563"/>
                    </a:cubicBezTo>
                    <a:cubicBezTo>
                      <a:pt x="592908" y="76959"/>
                      <a:pt x="578684" y="62227"/>
                      <a:pt x="581224" y="65275"/>
                    </a:cubicBezTo>
                    <a:cubicBezTo>
                      <a:pt x="583764" y="68323"/>
                      <a:pt x="604084" y="89659"/>
                      <a:pt x="608656" y="101851"/>
                    </a:cubicBezTo>
                    <a:cubicBezTo>
                      <a:pt x="613228" y="114043"/>
                      <a:pt x="609164" y="126235"/>
                      <a:pt x="608656" y="138427"/>
                    </a:cubicBezTo>
                    <a:cubicBezTo>
                      <a:pt x="608148" y="150619"/>
                      <a:pt x="597988" y="161795"/>
                      <a:pt x="605608" y="175003"/>
                    </a:cubicBezTo>
                    <a:cubicBezTo>
                      <a:pt x="613228" y="188211"/>
                      <a:pt x="628468" y="179067"/>
                      <a:pt x="654376" y="217675"/>
                    </a:cubicBezTo>
                    <a:cubicBezTo>
                      <a:pt x="680284" y="256283"/>
                      <a:pt x="741244" y="303527"/>
                      <a:pt x="761056" y="406651"/>
                    </a:cubicBezTo>
                    <a:cubicBezTo>
                      <a:pt x="780868" y="509775"/>
                      <a:pt x="756484" y="701799"/>
                      <a:pt x="773248" y="836419"/>
                    </a:cubicBezTo>
                    <a:cubicBezTo>
                      <a:pt x="790012" y="971039"/>
                      <a:pt x="840304" y="1120899"/>
                      <a:pt x="861640" y="1214371"/>
                    </a:cubicBezTo>
                    <a:cubicBezTo>
                      <a:pt x="882976" y="1307843"/>
                      <a:pt x="908884" y="1361691"/>
                      <a:pt x="901264" y="1397251"/>
                    </a:cubicBezTo>
                    <a:cubicBezTo>
                      <a:pt x="893644" y="1432811"/>
                      <a:pt x="842336" y="1421127"/>
                      <a:pt x="815920" y="1427731"/>
                    </a:cubicBezTo>
                    <a:cubicBezTo>
                      <a:pt x="789504" y="1434335"/>
                      <a:pt x="765120" y="1435859"/>
                      <a:pt x="742768" y="1436875"/>
                    </a:cubicBezTo>
                    <a:cubicBezTo>
                      <a:pt x="720416" y="1437891"/>
                      <a:pt x="712288" y="1429763"/>
                      <a:pt x="681808" y="1433827"/>
                    </a:cubicBezTo>
                    <a:cubicBezTo>
                      <a:pt x="651328" y="1437891"/>
                      <a:pt x="559888" y="1461259"/>
                      <a:pt x="559888" y="1461259"/>
                    </a:cubicBezTo>
                    <a:lnTo>
                      <a:pt x="434920" y="1491739"/>
                    </a:lnTo>
                    <a:cubicBezTo>
                      <a:pt x="400884" y="1499359"/>
                      <a:pt x="389708" y="1503931"/>
                      <a:pt x="355672" y="1506979"/>
                    </a:cubicBezTo>
                    <a:cubicBezTo>
                      <a:pt x="321636" y="1510027"/>
                      <a:pt x="267788" y="1510027"/>
                      <a:pt x="230704" y="1510027"/>
                    </a:cubicBezTo>
                    <a:cubicBezTo>
                      <a:pt x="193620" y="1510027"/>
                      <a:pt x="169236" y="1513583"/>
                      <a:pt x="133168" y="1506979"/>
                    </a:cubicBezTo>
                    <a:cubicBezTo>
                      <a:pt x="97100" y="1500375"/>
                      <a:pt x="35632" y="1522219"/>
                      <a:pt x="14296" y="1470403"/>
                    </a:cubicBezTo>
                    <a:cubicBezTo>
                      <a:pt x="-7040" y="1418587"/>
                      <a:pt x="580" y="1324099"/>
                      <a:pt x="5152" y="1196083"/>
                    </a:cubicBezTo>
                    <a:cubicBezTo>
                      <a:pt x="9724" y="1068067"/>
                      <a:pt x="18360" y="863851"/>
                      <a:pt x="41728" y="702307"/>
                    </a:cubicBezTo>
                    <a:cubicBezTo>
                      <a:pt x="65096" y="540763"/>
                      <a:pt x="111324" y="337055"/>
                      <a:pt x="145360" y="226819"/>
                    </a:cubicBezTo>
                    <a:cubicBezTo>
                      <a:pt x="179396" y="116583"/>
                      <a:pt x="222068" y="78483"/>
                      <a:pt x="245944" y="40891"/>
                    </a:cubicBezTo>
                    <a:cubicBezTo>
                      <a:pt x="269820" y="3299"/>
                      <a:pt x="277440" y="-3305"/>
                      <a:pt x="285568" y="126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" name="Freeform 65">
                <a:extLst>
                  <a:ext uri="{FF2B5EF4-FFF2-40B4-BE49-F238E27FC236}">
                    <a16:creationId xmlns:a16="http://schemas.microsoft.com/office/drawing/2014/main" xmlns="" id="{240D1B61-DAA2-4A9A-B418-3161805A1F8E}"/>
                  </a:ext>
                </a:extLst>
              </p:cNvPr>
              <p:cNvSpPr/>
              <p:nvPr/>
            </p:nvSpPr>
            <p:spPr>
              <a:xfrm>
                <a:off x="2823398" y="2045097"/>
                <a:ext cx="372325" cy="1206936"/>
              </a:xfrm>
              <a:custGeom>
                <a:avLst/>
                <a:gdLst>
                  <a:gd name="connsiteX0" fmla="*/ 60010 w 372325"/>
                  <a:gd name="connsiteY0" fmla="*/ 111 h 1206936"/>
                  <a:gd name="connsiteX1" fmla="*/ 2098 w 372325"/>
                  <a:gd name="connsiteY1" fmla="*/ 42783 h 1206936"/>
                  <a:gd name="connsiteX2" fmla="*/ 14290 w 372325"/>
                  <a:gd name="connsiteY2" fmla="*/ 79359 h 1206936"/>
                  <a:gd name="connsiteX3" fmla="*/ 29530 w 372325"/>
                  <a:gd name="connsiteY3" fmla="*/ 97647 h 1206936"/>
                  <a:gd name="connsiteX4" fmla="*/ 44770 w 372325"/>
                  <a:gd name="connsiteY4" fmla="*/ 122031 h 1206936"/>
                  <a:gd name="connsiteX5" fmla="*/ 29530 w 372325"/>
                  <a:gd name="connsiteY5" fmla="*/ 170799 h 1206936"/>
                  <a:gd name="connsiteX6" fmla="*/ 32578 w 372325"/>
                  <a:gd name="connsiteY6" fmla="*/ 259191 h 1206936"/>
                  <a:gd name="connsiteX7" fmla="*/ 50866 w 372325"/>
                  <a:gd name="connsiteY7" fmla="*/ 393303 h 1206936"/>
                  <a:gd name="connsiteX8" fmla="*/ 133162 w 372325"/>
                  <a:gd name="connsiteY8" fmla="*/ 926703 h 1206936"/>
                  <a:gd name="connsiteX9" fmla="*/ 166690 w 372325"/>
                  <a:gd name="connsiteY9" fmla="*/ 1097391 h 1206936"/>
                  <a:gd name="connsiteX10" fmla="*/ 178882 w 372325"/>
                  <a:gd name="connsiteY10" fmla="*/ 1124823 h 1206936"/>
                  <a:gd name="connsiteX11" fmla="*/ 227650 w 372325"/>
                  <a:gd name="connsiteY11" fmla="*/ 1158351 h 1206936"/>
                  <a:gd name="connsiteX12" fmla="*/ 297754 w 372325"/>
                  <a:gd name="connsiteY12" fmla="*/ 1201023 h 1206936"/>
                  <a:gd name="connsiteX13" fmla="*/ 316042 w 372325"/>
                  <a:gd name="connsiteY13" fmla="*/ 1191879 h 1206936"/>
                  <a:gd name="connsiteX14" fmla="*/ 367858 w 372325"/>
                  <a:gd name="connsiteY14" fmla="*/ 1066911 h 1206936"/>
                  <a:gd name="connsiteX15" fmla="*/ 367858 w 372325"/>
                  <a:gd name="connsiteY15" fmla="*/ 1036431 h 1206936"/>
                  <a:gd name="connsiteX16" fmla="*/ 352618 w 372325"/>
                  <a:gd name="connsiteY16" fmla="*/ 990711 h 1206936"/>
                  <a:gd name="connsiteX17" fmla="*/ 306898 w 372325"/>
                  <a:gd name="connsiteY17" fmla="*/ 810879 h 1206936"/>
                  <a:gd name="connsiteX18" fmla="*/ 230698 w 372325"/>
                  <a:gd name="connsiteY18" fmla="*/ 457311 h 1206936"/>
                  <a:gd name="connsiteX19" fmla="*/ 188026 w 372325"/>
                  <a:gd name="connsiteY19" fmla="*/ 289671 h 1206936"/>
                  <a:gd name="connsiteX20" fmla="*/ 166690 w 372325"/>
                  <a:gd name="connsiteY20" fmla="*/ 210423 h 1206936"/>
                  <a:gd name="connsiteX21" fmla="*/ 142306 w 372325"/>
                  <a:gd name="connsiteY21" fmla="*/ 173847 h 1206936"/>
                  <a:gd name="connsiteX22" fmla="*/ 124018 w 372325"/>
                  <a:gd name="connsiteY22" fmla="*/ 131175 h 1206936"/>
                  <a:gd name="connsiteX23" fmla="*/ 117922 w 372325"/>
                  <a:gd name="connsiteY23" fmla="*/ 100695 h 1206936"/>
                  <a:gd name="connsiteX24" fmla="*/ 148402 w 372325"/>
                  <a:gd name="connsiteY24" fmla="*/ 82407 h 1206936"/>
                  <a:gd name="connsiteX25" fmla="*/ 154498 w 372325"/>
                  <a:gd name="connsiteY25" fmla="*/ 54975 h 1206936"/>
                  <a:gd name="connsiteX26" fmla="*/ 136210 w 372325"/>
                  <a:gd name="connsiteY26" fmla="*/ 30591 h 1206936"/>
                  <a:gd name="connsiteX27" fmla="*/ 60010 w 372325"/>
                  <a:gd name="connsiteY27" fmla="*/ 111 h 12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72325" h="1206936">
                    <a:moveTo>
                      <a:pt x="60010" y="111"/>
                    </a:moveTo>
                    <a:cubicBezTo>
                      <a:pt x="37658" y="2143"/>
                      <a:pt x="9718" y="29575"/>
                      <a:pt x="2098" y="42783"/>
                    </a:cubicBezTo>
                    <a:cubicBezTo>
                      <a:pt x="-5522" y="55991"/>
                      <a:pt x="9718" y="70215"/>
                      <a:pt x="14290" y="79359"/>
                    </a:cubicBezTo>
                    <a:cubicBezTo>
                      <a:pt x="18862" y="88503"/>
                      <a:pt x="24450" y="90535"/>
                      <a:pt x="29530" y="97647"/>
                    </a:cubicBezTo>
                    <a:cubicBezTo>
                      <a:pt x="34610" y="104759"/>
                      <a:pt x="44770" y="109839"/>
                      <a:pt x="44770" y="122031"/>
                    </a:cubicBezTo>
                    <a:cubicBezTo>
                      <a:pt x="44770" y="134223"/>
                      <a:pt x="31562" y="147939"/>
                      <a:pt x="29530" y="170799"/>
                    </a:cubicBezTo>
                    <a:cubicBezTo>
                      <a:pt x="27498" y="193659"/>
                      <a:pt x="29022" y="222107"/>
                      <a:pt x="32578" y="259191"/>
                    </a:cubicBezTo>
                    <a:cubicBezTo>
                      <a:pt x="36134" y="296275"/>
                      <a:pt x="34102" y="282051"/>
                      <a:pt x="50866" y="393303"/>
                    </a:cubicBezTo>
                    <a:cubicBezTo>
                      <a:pt x="67630" y="504555"/>
                      <a:pt x="113858" y="809355"/>
                      <a:pt x="133162" y="926703"/>
                    </a:cubicBezTo>
                    <a:cubicBezTo>
                      <a:pt x="152466" y="1044051"/>
                      <a:pt x="159070" y="1064371"/>
                      <a:pt x="166690" y="1097391"/>
                    </a:cubicBezTo>
                    <a:cubicBezTo>
                      <a:pt x="174310" y="1130411"/>
                      <a:pt x="168722" y="1114663"/>
                      <a:pt x="178882" y="1124823"/>
                    </a:cubicBezTo>
                    <a:cubicBezTo>
                      <a:pt x="189042" y="1134983"/>
                      <a:pt x="207838" y="1145651"/>
                      <a:pt x="227650" y="1158351"/>
                    </a:cubicBezTo>
                    <a:cubicBezTo>
                      <a:pt x="247462" y="1171051"/>
                      <a:pt x="283022" y="1195435"/>
                      <a:pt x="297754" y="1201023"/>
                    </a:cubicBezTo>
                    <a:cubicBezTo>
                      <a:pt x="312486" y="1206611"/>
                      <a:pt x="304358" y="1214231"/>
                      <a:pt x="316042" y="1191879"/>
                    </a:cubicBezTo>
                    <a:cubicBezTo>
                      <a:pt x="327726" y="1169527"/>
                      <a:pt x="359222" y="1092819"/>
                      <a:pt x="367858" y="1066911"/>
                    </a:cubicBezTo>
                    <a:cubicBezTo>
                      <a:pt x="376494" y="1041003"/>
                      <a:pt x="370398" y="1049131"/>
                      <a:pt x="367858" y="1036431"/>
                    </a:cubicBezTo>
                    <a:cubicBezTo>
                      <a:pt x="365318" y="1023731"/>
                      <a:pt x="362778" y="1028303"/>
                      <a:pt x="352618" y="990711"/>
                    </a:cubicBezTo>
                    <a:cubicBezTo>
                      <a:pt x="342458" y="953119"/>
                      <a:pt x="327218" y="899779"/>
                      <a:pt x="306898" y="810879"/>
                    </a:cubicBezTo>
                    <a:cubicBezTo>
                      <a:pt x="286578" y="721979"/>
                      <a:pt x="250510" y="544179"/>
                      <a:pt x="230698" y="457311"/>
                    </a:cubicBezTo>
                    <a:cubicBezTo>
                      <a:pt x="210886" y="370443"/>
                      <a:pt x="198694" y="330819"/>
                      <a:pt x="188026" y="289671"/>
                    </a:cubicBezTo>
                    <a:cubicBezTo>
                      <a:pt x="177358" y="248523"/>
                      <a:pt x="174310" y="229727"/>
                      <a:pt x="166690" y="210423"/>
                    </a:cubicBezTo>
                    <a:cubicBezTo>
                      <a:pt x="159070" y="191119"/>
                      <a:pt x="149418" y="187055"/>
                      <a:pt x="142306" y="173847"/>
                    </a:cubicBezTo>
                    <a:cubicBezTo>
                      <a:pt x="135194" y="160639"/>
                      <a:pt x="128082" y="143367"/>
                      <a:pt x="124018" y="131175"/>
                    </a:cubicBezTo>
                    <a:cubicBezTo>
                      <a:pt x="119954" y="118983"/>
                      <a:pt x="113858" y="108823"/>
                      <a:pt x="117922" y="100695"/>
                    </a:cubicBezTo>
                    <a:cubicBezTo>
                      <a:pt x="121986" y="92567"/>
                      <a:pt x="142306" y="90027"/>
                      <a:pt x="148402" y="82407"/>
                    </a:cubicBezTo>
                    <a:cubicBezTo>
                      <a:pt x="154498" y="74787"/>
                      <a:pt x="156530" y="63611"/>
                      <a:pt x="154498" y="54975"/>
                    </a:cubicBezTo>
                    <a:cubicBezTo>
                      <a:pt x="152466" y="46339"/>
                      <a:pt x="144846" y="36687"/>
                      <a:pt x="136210" y="30591"/>
                    </a:cubicBezTo>
                    <a:cubicBezTo>
                      <a:pt x="127574" y="24495"/>
                      <a:pt x="82362" y="-1921"/>
                      <a:pt x="60010" y="11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Freeform 66">
                <a:extLst>
                  <a:ext uri="{FF2B5EF4-FFF2-40B4-BE49-F238E27FC236}">
                    <a16:creationId xmlns:a16="http://schemas.microsoft.com/office/drawing/2014/main" xmlns="" id="{56A50531-21E3-47DE-92E8-9119BA51477E}"/>
                  </a:ext>
                </a:extLst>
              </p:cNvPr>
              <p:cNvSpPr/>
              <p:nvPr/>
            </p:nvSpPr>
            <p:spPr>
              <a:xfrm>
                <a:off x="3067836" y="1975406"/>
                <a:ext cx="501695" cy="1929431"/>
              </a:xfrm>
              <a:custGeom>
                <a:avLst/>
                <a:gdLst>
                  <a:gd name="connsiteX0" fmla="*/ 217 w 501695"/>
                  <a:gd name="connsiteY0" fmla="*/ 1783 h 1929431"/>
                  <a:gd name="connsiteX1" fmla="*/ 44332 w 501695"/>
                  <a:gd name="connsiteY1" fmla="*/ 73973 h 1929431"/>
                  <a:gd name="connsiteX2" fmla="*/ 96469 w 501695"/>
                  <a:gd name="connsiteY2" fmla="*/ 122099 h 1929431"/>
                  <a:gd name="connsiteX3" fmla="*/ 196732 w 501695"/>
                  <a:gd name="connsiteY3" fmla="*/ 154183 h 1929431"/>
                  <a:gd name="connsiteX4" fmla="*/ 317048 w 501695"/>
                  <a:gd name="connsiteY4" fmla="*/ 238405 h 1929431"/>
                  <a:gd name="connsiteX5" fmla="*/ 353143 w 501695"/>
                  <a:gd name="connsiteY5" fmla="*/ 270489 h 1929431"/>
                  <a:gd name="connsiteX6" fmla="*/ 365175 w 501695"/>
                  <a:gd name="connsiteY6" fmla="*/ 358720 h 1929431"/>
                  <a:gd name="connsiteX7" fmla="*/ 369185 w 501695"/>
                  <a:gd name="connsiteY7" fmla="*/ 406847 h 1929431"/>
                  <a:gd name="connsiteX8" fmla="*/ 369185 w 501695"/>
                  <a:gd name="connsiteY8" fmla="*/ 454973 h 1929431"/>
                  <a:gd name="connsiteX9" fmla="*/ 381217 w 501695"/>
                  <a:gd name="connsiteY9" fmla="*/ 527162 h 1929431"/>
                  <a:gd name="connsiteX10" fmla="*/ 401269 w 501695"/>
                  <a:gd name="connsiteY10" fmla="*/ 579299 h 1929431"/>
                  <a:gd name="connsiteX11" fmla="*/ 397259 w 501695"/>
                  <a:gd name="connsiteY11" fmla="*/ 631436 h 1929431"/>
                  <a:gd name="connsiteX12" fmla="*/ 409290 w 501695"/>
                  <a:gd name="connsiteY12" fmla="*/ 707636 h 1929431"/>
                  <a:gd name="connsiteX13" fmla="*/ 433353 w 501695"/>
                  <a:gd name="connsiteY13" fmla="*/ 852015 h 1929431"/>
                  <a:gd name="connsiteX14" fmla="*/ 449396 w 501695"/>
                  <a:gd name="connsiteY14" fmla="*/ 1020457 h 1929431"/>
                  <a:gd name="connsiteX15" fmla="*/ 461427 w 501695"/>
                  <a:gd name="connsiteY15" fmla="*/ 1060562 h 1929431"/>
                  <a:gd name="connsiteX16" fmla="*/ 469448 w 501695"/>
                  <a:gd name="connsiteY16" fmla="*/ 1092647 h 1929431"/>
                  <a:gd name="connsiteX17" fmla="*/ 473459 w 501695"/>
                  <a:gd name="connsiteY17" fmla="*/ 1220983 h 1929431"/>
                  <a:gd name="connsiteX18" fmla="*/ 489501 w 501695"/>
                  <a:gd name="connsiteY18" fmla="*/ 1401457 h 1929431"/>
                  <a:gd name="connsiteX19" fmla="*/ 493511 w 501695"/>
                  <a:gd name="connsiteY19" fmla="*/ 1545836 h 1929431"/>
                  <a:gd name="connsiteX20" fmla="*/ 501532 w 501695"/>
                  <a:gd name="connsiteY20" fmla="*/ 1706257 h 1929431"/>
                  <a:gd name="connsiteX21" fmla="*/ 493511 w 501695"/>
                  <a:gd name="connsiteY21" fmla="*/ 1798499 h 1929431"/>
                  <a:gd name="connsiteX22" fmla="*/ 441375 w 501695"/>
                  <a:gd name="connsiteY22" fmla="*/ 1782457 h 1929431"/>
                  <a:gd name="connsiteX23" fmla="*/ 369185 w 501695"/>
                  <a:gd name="connsiteY23" fmla="*/ 1782457 h 1929431"/>
                  <a:gd name="connsiteX24" fmla="*/ 345122 w 501695"/>
                  <a:gd name="connsiteY24" fmla="*/ 1874699 h 1929431"/>
                  <a:gd name="connsiteX25" fmla="*/ 260901 w 501695"/>
                  <a:gd name="connsiteY25" fmla="*/ 1926836 h 1929431"/>
                  <a:gd name="connsiteX26" fmla="*/ 280953 w 501695"/>
                  <a:gd name="connsiteY26" fmla="*/ 1794489 h 1929431"/>
                  <a:gd name="connsiteX27" fmla="*/ 292985 w 501695"/>
                  <a:gd name="connsiteY27" fmla="*/ 1694226 h 1929431"/>
                  <a:gd name="connsiteX28" fmla="*/ 264911 w 501695"/>
                  <a:gd name="connsiteY28" fmla="*/ 1618026 h 1929431"/>
                  <a:gd name="connsiteX29" fmla="*/ 260901 w 501695"/>
                  <a:gd name="connsiteY29" fmla="*/ 1469636 h 1929431"/>
                  <a:gd name="connsiteX30" fmla="*/ 216785 w 501695"/>
                  <a:gd name="connsiteY30" fmla="*/ 1313226 h 1929431"/>
                  <a:gd name="connsiteX31" fmla="*/ 160638 w 501695"/>
                  <a:gd name="connsiteY31" fmla="*/ 1092647 h 1929431"/>
                  <a:gd name="connsiteX32" fmla="*/ 124543 w 501695"/>
                  <a:gd name="connsiteY32" fmla="*/ 952278 h 1929431"/>
                  <a:gd name="connsiteX33" fmla="*/ 112511 w 501695"/>
                  <a:gd name="connsiteY33" fmla="*/ 663520 h 1929431"/>
                  <a:gd name="connsiteX34" fmla="*/ 48343 w 501695"/>
                  <a:gd name="connsiteY34" fmla="*/ 334657 h 1929431"/>
                  <a:gd name="connsiteX35" fmla="*/ 28290 w 501695"/>
                  <a:gd name="connsiteY35" fmla="*/ 154183 h 1929431"/>
                  <a:gd name="connsiteX36" fmla="*/ 217 w 501695"/>
                  <a:gd name="connsiteY36" fmla="*/ 1783 h 192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1695" h="1929431">
                    <a:moveTo>
                      <a:pt x="217" y="1783"/>
                    </a:moveTo>
                    <a:cubicBezTo>
                      <a:pt x="2891" y="-11585"/>
                      <a:pt x="28290" y="53920"/>
                      <a:pt x="44332" y="73973"/>
                    </a:cubicBezTo>
                    <a:cubicBezTo>
                      <a:pt x="60374" y="94026"/>
                      <a:pt x="71069" y="108731"/>
                      <a:pt x="96469" y="122099"/>
                    </a:cubicBezTo>
                    <a:cubicBezTo>
                      <a:pt x="121869" y="135467"/>
                      <a:pt x="159969" y="134799"/>
                      <a:pt x="196732" y="154183"/>
                    </a:cubicBezTo>
                    <a:cubicBezTo>
                      <a:pt x="233495" y="173567"/>
                      <a:pt x="290980" y="219021"/>
                      <a:pt x="317048" y="238405"/>
                    </a:cubicBezTo>
                    <a:cubicBezTo>
                      <a:pt x="343116" y="257789"/>
                      <a:pt x="345122" y="250437"/>
                      <a:pt x="353143" y="270489"/>
                    </a:cubicBezTo>
                    <a:cubicBezTo>
                      <a:pt x="361164" y="290541"/>
                      <a:pt x="362501" y="335994"/>
                      <a:pt x="365175" y="358720"/>
                    </a:cubicBezTo>
                    <a:cubicBezTo>
                      <a:pt x="367849" y="381446"/>
                      <a:pt x="368517" y="390805"/>
                      <a:pt x="369185" y="406847"/>
                    </a:cubicBezTo>
                    <a:cubicBezTo>
                      <a:pt x="369853" y="422889"/>
                      <a:pt x="367180" y="434921"/>
                      <a:pt x="369185" y="454973"/>
                    </a:cubicBezTo>
                    <a:cubicBezTo>
                      <a:pt x="371190" y="475025"/>
                      <a:pt x="375870" y="506441"/>
                      <a:pt x="381217" y="527162"/>
                    </a:cubicBezTo>
                    <a:cubicBezTo>
                      <a:pt x="386564" y="547883"/>
                      <a:pt x="398595" y="561920"/>
                      <a:pt x="401269" y="579299"/>
                    </a:cubicBezTo>
                    <a:cubicBezTo>
                      <a:pt x="403943" y="596678"/>
                      <a:pt x="395922" y="610047"/>
                      <a:pt x="397259" y="631436"/>
                    </a:cubicBezTo>
                    <a:cubicBezTo>
                      <a:pt x="398596" y="652825"/>
                      <a:pt x="403274" y="670873"/>
                      <a:pt x="409290" y="707636"/>
                    </a:cubicBezTo>
                    <a:cubicBezTo>
                      <a:pt x="415306" y="744399"/>
                      <a:pt x="426669" y="799878"/>
                      <a:pt x="433353" y="852015"/>
                    </a:cubicBezTo>
                    <a:cubicBezTo>
                      <a:pt x="440037" y="904152"/>
                      <a:pt x="444717" y="985699"/>
                      <a:pt x="449396" y="1020457"/>
                    </a:cubicBezTo>
                    <a:cubicBezTo>
                      <a:pt x="454075" y="1055215"/>
                      <a:pt x="458085" y="1048530"/>
                      <a:pt x="461427" y="1060562"/>
                    </a:cubicBezTo>
                    <a:cubicBezTo>
                      <a:pt x="464769" y="1072594"/>
                      <a:pt x="467443" y="1065910"/>
                      <a:pt x="469448" y="1092647"/>
                    </a:cubicBezTo>
                    <a:cubicBezTo>
                      <a:pt x="471453" y="1119384"/>
                      <a:pt x="470117" y="1169515"/>
                      <a:pt x="473459" y="1220983"/>
                    </a:cubicBezTo>
                    <a:cubicBezTo>
                      <a:pt x="476801" y="1272451"/>
                      <a:pt x="486159" y="1347315"/>
                      <a:pt x="489501" y="1401457"/>
                    </a:cubicBezTo>
                    <a:cubicBezTo>
                      <a:pt x="492843" y="1455599"/>
                      <a:pt x="491506" y="1495036"/>
                      <a:pt x="493511" y="1545836"/>
                    </a:cubicBezTo>
                    <a:cubicBezTo>
                      <a:pt x="495516" y="1596636"/>
                      <a:pt x="501532" y="1664147"/>
                      <a:pt x="501532" y="1706257"/>
                    </a:cubicBezTo>
                    <a:cubicBezTo>
                      <a:pt x="501532" y="1748367"/>
                      <a:pt x="503537" y="1785799"/>
                      <a:pt x="493511" y="1798499"/>
                    </a:cubicBezTo>
                    <a:cubicBezTo>
                      <a:pt x="483485" y="1811199"/>
                      <a:pt x="462096" y="1785131"/>
                      <a:pt x="441375" y="1782457"/>
                    </a:cubicBezTo>
                    <a:cubicBezTo>
                      <a:pt x="420654" y="1779783"/>
                      <a:pt x="385227" y="1767083"/>
                      <a:pt x="369185" y="1782457"/>
                    </a:cubicBezTo>
                    <a:cubicBezTo>
                      <a:pt x="353143" y="1797831"/>
                      <a:pt x="363169" y="1850636"/>
                      <a:pt x="345122" y="1874699"/>
                    </a:cubicBezTo>
                    <a:cubicBezTo>
                      <a:pt x="327075" y="1898762"/>
                      <a:pt x="271596" y="1940204"/>
                      <a:pt x="260901" y="1926836"/>
                    </a:cubicBezTo>
                    <a:cubicBezTo>
                      <a:pt x="250206" y="1913468"/>
                      <a:pt x="275606" y="1833257"/>
                      <a:pt x="280953" y="1794489"/>
                    </a:cubicBezTo>
                    <a:cubicBezTo>
                      <a:pt x="286300" y="1755721"/>
                      <a:pt x="295659" y="1723636"/>
                      <a:pt x="292985" y="1694226"/>
                    </a:cubicBezTo>
                    <a:cubicBezTo>
                      <a:pt x="290311" y="1664816"/>
                      <a:pt x="270258" y="1655458"/>
                      <a:pt x="264911" y="1618026"/>
                    </a:cubicBezTo>
                    <a:cubicBezTo>
                      <a:pt x="259564" y="1580594"/>
                      <a:pt x="268922" y="1520436"/>
                      <a:pt x="260901" y="1469636"/>
                    </a:cubicBezTo>
                    <a:cubicBezTo>
                      <a:pt x="252880" y="1418836"/>
                      <a:pt x="233495" y="1376057"/>
                      <a:pt x="216785" y="1313226"/>
                    </a:cubicBezTo>
                    <a:cubicBezTo>
                      <a:pt x="200075" y="1250395"/>
                      <a:pt x="176012" y="1152805"/>
                      <a:pt x="160638" y="1092647"/>
                    </a:cubicBezTo>
                    <a:cubicBezTo>
                      <a:pt x="145264" y="1032489"/>
                      <a:pt x="132564" y="1023799"/>
                      <a:pt x="124543" y="952278"/>
                    </a:cubicBezTo>
                    <a:cubicBezTo>
                      <a:pt x="116522" y="880757"/>
                      <a:pt x="125211" y="766457"/>
                      <a:pt x="112511" y="663520"/>
                    </a:cubicBezTo>
                    <a:cubicBezTo>
                      <a:pt x="99811" y="560583"/>
                      <a:pt x="62380" y="419546"/>
                      <a:pt x="48343" y="334657"/>
                    </a:cubicBezTo>
                    <a:cubicBezTo>
                      <a:pt x="34306" y="249768"/>
                      <a:pt x="36311" y="208993"/>
                      <a:pt x="28290" y="154183"/>
                    </a:cubicBezTo>
                    <a:cubicBezTo>
                      <a:pt x="20269" y="99373"/>
                      <a:pt x="-2457" y="15151"/>
                      <a:pt x="217" y="178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Freeform 67">
                <a:extLst>
                  <a:ext uri="{FF2B5EF4-FFF2-40B4-BE49-F238E27FC236}">
                    <a16:creationId xmlns:a16="http://schemas.microsoft.com/office/drawing/2014/main" xmlns="" id="{4C8A006E-B70F-4871-A903-3DB509A53C03}"/>
                  </a:ext>
                </a:extLst>
              </p:cNvPr>
              <p:cNvSpPr/>
              <p:nvPr/>
            </p:nvSpPr>
            <p:spPr>
              <a:xfrm>
                <a:off x="1962627" y="1061611"/>
                <a:ext cx="820807" cy="2475960"/>
              </a:xfrm>
              <a:custGeom>
                <a:avLst/>
                <a:gdLst>
                  <a:gd name="connsiteX0" fmla="*/ 46647 w 820807"/>
                  <a:gd name="connsiteY0" fmla="*/ 1178 h 2475960"/>
                  <a:gd name="connsiteX1" fmla="*/ 90762 w 820807"/>
                  <a:gd name="connsiteY1" fmla="*/ 117484 h 2475960"/>
                  <a:gd name="connsiteX2" fmla="*/ 154931 w 820807"/>
                  <a:gd name="connsiteY2" fmla="*/ 117484 h 2475960"/>
                  <a:gd name="connsiteX3" fmla="*/ 207068 w 820807"/>
                  <a:gd name="connsiteY3" fmla="*/ 93421 h 2475960"/>
                  <a:gd name="connsiteX4" fmla="*/ 239152 w 820807"/>
                  <a:gd name="connsiteY4" fmla="*/ 53315 h 2475960"/>
                  <a:gd name="connsiteX5" fmla="*/ 247173 w 820807"/>
                  <a:gd name="connsiteY5" fmla="*/ 41284 h 2475960"/>
                  <a:gd name="connsiteX6" fmla="*/ 239152 w 820807"/>
                  <a:gd name="connsiteY6" fmla="*/ 69357 h 2475960"/>
                  <a:gd name="connsiteX7" fmla="*/ 239152 w 820807"/>
                  <a:gd name="connsiteY7" fmla="*/ 149568 h 2475960"/>
                  <a:gd name="connsiteX8" fmla="*/ 247173 w 820807"/>
                  <a:gd name="connsiteY8" fmla="*/ 217747 h 2475960"/>
                  <a:gd name="connsiteX9" fmla="*/ 239152 w 820807"/>
                  <a:gd name="connsiteY9" fmla="*/ 326031 h 2475960"/>
                  <a:gd name="connsiteX10" fmla="*/ 251184 w 820807"/>
                  <a:gd name="connsiteY10" fmla="*/ 406242 h 2475960"/>
                  <a:gd name="connsiteX11" fmla="*/ 247173 w 820807"/>
                  <a:gd name="connsiteY11" fmla="*/ 494473 h 2475960"/>
                  <a:gd name="connsiteX12" fmla="*/ 315352 w 820807"/>
                  <a:gd name="connsiteY12" fmla="*/ 622810 h 2475960"/>
                  <a:gd name="connsiteX13" fmla="*/ 391552 w 820807"/>
                  <a:gd name="connsiteY13" fmla="*/ 735105 h 2475960"/>
                  <a:gd name="connsiteX14" fmla="*/ 431657 w 820807"/>
                  <a:gd name="connsiteY14" fmla="*/ 779221 h 2475960"/>
                  <a:gd name="connsiteX15" fmla="*/ 447699 w 820807"/>
                  <a:gd name="connsiteY15" fmla="*/ 743126 h 2475960"/>
                  <a:gd name="connsiteX16" fmla="*/ 491815 w 820807"/>
                  <a:gd name="connsiteY16" fmla="*/ 739115 h 2475960"/>
                  <a:gd name="connsiteX17" fmla="*/ 572026 w 820807"/>
                  <a:gd name="connsiteY17" fmla="*/ 763178 h 2475960"/>
                  <a:gd name="connsiteX18" fmla="*/ 640205 w 820807"/>
                  <a:gd name="connsiteY18" fmla="*/ 811305 h 2475960"/>
                  <a:gd name="connsiteX19" fmla="*/ 684320 w 820807"/>
                  <a:gd name="connsiteY19" fmla="*/ 839378 h 2475960"/>
                  <a:gd name="connsiteX20" fmla="*/ 728436 w 820807"/>
                  <a:gd name="connsiteY20" fmla="*/ 851410 h 2475960"/>
                  <a:gd name="connsiteX21" fmla="*/ 760520 w 820807"/>
                  <a:gd name="connsiteY21" fmla="*/ 827347 h 2475960"/>
                  <a:gd name="connsiteX22" fmla="*/ 780573 w 820807"/>
                  <a:gd name="connsiteY22" fmla="*/ 795263 h 2475960"/>
                  <a:gd name="connsiteX23" fmla="*/ 780573 w 820807"/>
                  <a:gd name="connsiteY23" fmla="*/ 871463 h 2475960"/>
                  <a:gd name="connsiteX24" fmla="*/ 804636 w 820807"/>
                  <a:gd name="connsiteY24" fmla="*/ 943652 h 2475960"/>
                  <a:gd name="connsiteX25" fmla="*/ 816668 w 820807"/>
                  <a:gd name="connsiteY25" fmla="*/ 999800 h 2475960"/>
                  <a:gd name="connsiteX26" fmla="*/ 820678 w 820807"/>
                  <a:gd name="connsiteY26" fmla="*/ 1051936 h 2475960"/>
                  <a:gd name="connsiteX27" fmla="*/ 812657 w 820807"/>
                  <a:gd name="connsiteY27" fmla="*/ 1140168 h 2475960"/>
                  <a:gd name="connsiteX28" fmla="*/ 792605 w 820807"/>
                  <a:gd name="connsiteY28" fmla="*/ 1264494 h 2475960"/>
                  <a:gd name="connsiteX29" fmla="*/ 728436 w 820807"/>
                  <a:gd name="connsiteY29" fmla="*/ 1384810 h 2475960"/>
                  <a:gd name="connsiteX30" fmla="*/ 668278 w 820807"/>
                  <a:gd name="connsiteY30" fmla="*/ 1521168 h 2475960"/>
                  <a:gd name="connsiteX31" fmla="*/ 628173 w 820807"/>
                  <a:gd name="connsiteY31" fmla="*/ 1621431 h 2475960"/>
                  <a:gd name="connsiteX32" fmla="*/ 588068 w 820807"/>
                  <a:gd name="connsiteY32" fmla="*/ 1833989 h 2475960"/>
                  <a:gd name="connsiteX33" fmla="*/ 576036 w 820807"/>
                  <a:gd name="connsiteY33" fmla="*/ 2042536 h 2475960"/>
                  <a:gd name="connsiteX34" fmla="*/ 572026 w 820807"/>
                  <a:gd name="connsiteY34" fmla="*/ 2303221 h 2475960"/>
                  <a:gd name="connsiteX35" fmla="*/ 539941 w 820807"/>
                  <a:gd name="connsiteY35" fmla="*/ 2443589 h 2475960"/>
                  <a:gd name="connsiteX36" fmla="*/ 515878 w 820807"/>
                  <a:gd name="connsiteY36" fmla="*/ 2475673 h 2475960"/>
                  <a:gd name="connsiteX37" fmla="*/ 443689 w 820807"/>
                  <a:gd name="connsiteY37" fmla="*/ 2455621 h 2475960"/>
                  <a:gd name="connsiteX38" fmla="*/ 415615 w 820807"/>
                  <a:gd name="connsiteY38" fmla="*/ 2395463 h 2475960"/>
                  <a:gd name="connsiteX39" fmla="*/ 395562 w 820807"/>
                  <a:gd name="connsiteY39" fmla="*/ 2231031 h 2475960"/>
                  <a:gd name="connsiteX40" fmla="*/ 383531 w 820807"/>
                  <a:gd name="connsiteY40" fmla="*/ 2046547 h 2475960"/>
                  <a:gd name="connsiteX41" fmla="*/ 379520 w 820807"/>
                  <a:gd name="connsiteY41" fmla="*/ 1918210 h 2475960"/>
                  <a:gd name="connsiteX42" fmla="*/ 383531 w 820807"/>
                  <a:gd name="connsiteY42" fmla="*/ 1886126 h 2475960"/>
                  <a:gd name="connsiteX43" fmla="*/ 367489 w 820807"/>
                  <a:gd name="connsiteY43" fmla="*/ 1878105 h 2475960"/>
                  <a:gd name="connsiteX44" fmla="*/ 383531 w 820807"/>
                  <a:gd name="connsiteY44" fmla="*/ 1805915 h 2475960"/>
                  <a:gd name="connsiteX45" fmla="*/ 395562 w 820807"/>
                  <a:gd name="connsiteY45" fmla="*/ 1725705 h 2475960"/>
                  <a:gd name="connsiteX46" fmla="*/ 399573 w 820807"/>
                  <a:gd name="connsiteY46" fmla="*/ 1613410 h 2475960"/>
                  <a:gd name="connsiteX47" fmla="*/ 395562 w 820807"/>
                  <a:gd name="connsiteY47" fmla="*/ 1517157 h 2475960"/>
                  <a:gd name="connsiteX48" fmla="*/ 383531 w 820807"/>
                  <a:gd name="connsiteY48" fmla="*/ 1364757 h 2475960"/>
                  <a:gd name="connsiteX49" fmla="*/ 351447 w 820807"/>
                  <a:gd name="connsiteY49" fmla="*/ 1280536 h 2475960"/>
                  <a:gd name="connsiteX50" fmla="*/ 327384 w 820807"/>
                  <a:gd name="connsiteY50" fmla="*/ 1152200 h 2475960"/>
                  <a:gd name="connsiteX51" fmla="*/ 291289 w 820807"/>
                  <a:gd name="connsiteY51" fmla="*/ 1084021 h 2475960"/>
                  <a:gd name="connsiteX52" fmla="*/ 183005 w 820807"/>
                  <a:gd name="connsiteY52" fmla="*/ 971726 h 2475960"/>
                  <a:gd name="connsiteX53" fmla="*/ 146910 w 820807"/>
                  <a:gd name="connsiteY53" fmla="*/ 887505 h 2475960"/>
                  <a:gd name="connsiteX54" fmla="*/ 74720 w 820807"/>
                  <a:gd name="connsiteY54" fmla="*/ 743126 h 2475960"/>
                  <a:gd name="connsiteX55" fmla="*/ 50657 w 820807"/>
                  <a:gd name="connsiteY55" fmla="*/ 695000 h 2475960"/>
                  <a:gd name="connsiteX56" fmla="*/ 30605 w 820807"/>
                  <a:gd name="connsiteY56" fmla="*/ 642863 h 2475960"/>
                  <a:gd name="connsiteX57" fmla="*/ 14562 w 820807"/>
                  <a:gd name="connsiteY57" fmla="*/ 486452 h 2475960"/>
                  <a:gd name="connsiteX58" fmla="*/ 6541 w 820807"/>
                  <a:gd name="connsiteY58" fmla="*/ 374157 h 2475960"/>
                  <a:gd name="connsiteX59" fmla="*/ 2531 w 820807"/>
                  <a:gd name="connsiteY59" fmla="*/ 261863 h 2475960"/>
                  <a:gd name="connsiteX60" fmla="*/ 2531 w 820807"/>
                  <a:gd name="connsiteY60" fmla="*/ 249831 h 2475960"/>
                  <a:gd name="connsiteX61" fmla="*/ 34615 w 820807"/>
                  <a:gd name="connsiteY61" fmla="*/ 129515 h 2475960"/>
                  <a:gd name="connsiteX62" fmla="*/ 46647 w 820807"/>
                  <a:gd name="connsiteY62" fmla="*/ 61336 h 2475960"/>
                  <a:gd name="connsiteX63" fmla="*/ 46647 w 820807"/>
                  <a:gd name="connsiteY63" fmla="*/ 1178 h 247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820807" h="2475960">
                    <a:moveTo>
                      <a:pt x="46647" y="1178"/>
                    </a:moveTo>
                    <a:cubicBezTo>
                      <a:pt x="53999" y="10536"/>
                      <a:pt x="72715" y="98100"/>
                      <a:pt x="90762" y="117484"/>
                    </a:cubicBezTo>
                    <a:cubicBezTo>
                      <a:pt x="108809" y="136868"/>
                      <a:pt x="135547" y="121494"/>
                      <a:pt x="154931" y="117484"/>
                    </a:cubicBezTo>
                    <a:cubicBezTo>
                      <a:pt x="174315" y="113474"/>
                      <a:pt x="193031" y="104116"/>
                      <a:pt x="207068" y="93421"/>
                    </a:cubicBezTo>
                    <a:cubicBezTo>
                      <a:pt x="221105" y="82726"/>
                      <a:pt x="232468" y="62004"/>
                      <a:pt x="239152" y="53315"/>
                    </a:cubicBezTo>
                    <a:cubicBezTo>
                      <a:pt x="245836" y="44626"/>
                      <a:pt x="247173" y="38610"/>
                      <a:pt x="247173" y="41284"/>
                    </a:cubicBezTo>
                    <a:cubicBezTo>
                      <a:pt x="247173" y="43958"/>
                      <a:pt x="240489" y="51310"/>
                      <a:pt x="239152" y="69357"/>
                    </a:cubicBezTo>
                    <a:cubicBezTo>
                      <a:pt x="237815" y="87404"/>
                      <a:pt x="237815" y="124837"/>
                      <a:pt x="239152" y="149568"/>
                    </a:cubicBezTo>
                    <a:cubicBezTo>
                      <a:pt x="240489" y="174299"/>
                      <a:pt x="247173" y="188337"/>
                      <a:pt x="247173" y="217747"/>
                    </a:cubicBezTo>
                    <a:cubicBezTo>
                      <a:pt x="247173" y="247157"/>
                      <a:pt x="238484" y="294615"/>
                      <a:pt x="239152" y="326031"/>
                    </a:cubicBezTo>
                    <a:cubicBezTo>
                      <a:pt x="239820" y="357447"/>
                      <a:pt x="249847" y="378168"/>
                      <a:pt x="251184" y="406242"/>
                    </a:cubicBezTo>
                    <a:cubicBezTo>
                      <a:pt x="252521" y="434316"/>
                      <a:pt x="236478" y="458378"/>
                      <a:pt x="247173" y="494473"/>
                    </a:cubicBezTo>
                    <a:cubicBezTo>
                      <a:pt x="257868" y="530568"/>
                      <a:pt x="291289" y="582705"/>
                      <a:pt x="315352" y="622810"/>
                    </a:cubicBezTo>
                    <a:cubicBezTo>
                      <a:pt x="339415" y="662915"/>
                      <a:pt x="372168" y="709037"/>
                      <a:pt x="391552" y="735105"/>
                    </a:cubicBezTo>
                    <a:cubicBezTo>
                      <a:pt x="410936" y="761173"/>
                      <a:pt x="422299" y="777884"/>
                      <a:pt x="431657" y="779221"/>
                    </a:cubicBezTo>
                    <a:cubicBezTo>
                      <a:pt x="441015" y="780558"/>
                      <a:pt x="437673" y="749810"/>
                      <a:pt x="447699" y="743126"/>
                    </a:cubicBezTo>
                    <a:cubicBezTo>
                      <a:pt x="457725" y="736442"/>
                      <a:pt x="471094" y="735773"/>
                      <a:pt x="491815" y="739115"/>
                    </a:cubicBezTo>
                    <a:cubicBezTo>
                      <a:pt x="512536" y="742457"/>
                      <a:pt x="547294" y="751146"/>
                      <a:pt x="572026" y="763178"/>
                    </a:cubicBezTo>
                    <a:cubicBezTo>
                      <a:pt x="596758" y="775210"/>
                      <a:pt x="621489" y="798605"/>
                      <a:pt x="640205" y="811305"/>
                    </a:cubicBezTo>
                    <a:cubicBezTo>
                      <a:pt x="658921" y="824005"/>
                      <a:pt x="669615" y="832694"/>
                      <a:pt x="684320" y="839378"/>
                    </a:cubicBezTo>
                    <a:cubicBezTo>
                      <a:pt x="699025" y="846062"/>
                      <a:pt x="715736" y="853415"/>
                      <a:pt x="728436" y="851410"/>
                    </a:cubicBezTo>
                    <a:cubicBezTo>
                      <a:pt x="741136" y="849405"/>
                      <a:pt x="751831" y="836705"/>
                      <a:pt x="760520" y="827347"/>
                    </a:cubicBezTo>
                    <a:cubicBezTo>
                      <a:pt x="769209" y="817989"/>
                      <a:pt x="777231" y="787910"/>
                      <a:pt x="780573" y="795263"/>
                    </a:cubicBezTo>
                    <a:cubicBezTo>
                      <a:pt x="783915" y="802616"/>
                      <a:pt x="776563" y="846732"/>
                      <a:pt x="780573" y="871463"/>
                    </a:cubicBezTo>
                    <a:cubicBezTo>
                      <a:pt x="784583" y="896194"/>
                      <a:pt x="798620" y="922263"/>
                      <a:pt x="804636" y="943652"/>
                    </a:cubicBezTo>
                    <a:cubicBezTo>
                      <a:pt x="810652" y="965042"/>
                      <a:pt x="813994" y="981753"/>
                      <a:pt x="816668" y="999800"/>
                    </a:cubicBezTo>
                    <a:cubicBezTo>
                      <a:pt x="819342" y="1017847"/>
                      <a:pt x="821346" y="1028541"/>
                      <a:pt x="820678" y="1051936"/>
                    </a:cubicBezTo>
                    <a:cubicBezTo>
                      <a:pt x="820010" y="1075331"/>
                      <a:pt x="817336" y="1104742"/>
                      <a:pt x="812657" y="1140168"/>
                    </a:cubicBezTo>
                    <a:cubicBezTo>
                      <a:pt x="807978" y="1175594"/>
                      <a:pt x="806642" y="1223720"/>
                      <a:pt x="792605" y="1264494"/>
                    </a:cubicBezTo>
                    <a:cubicBezTo>
                      <a:pt x="778568" y="1305268"/>
                      <a:pt x="749157" y="1342031"/>
                      <a:pt x="728436" y="1384810"/>
                    </a:cubicBezTo>
                    <a:cubicBezTo>
                      <a:pt x="707715" y="1427589"/>
                      <a:pt x="684989" y="1481731"/>
                      <a:pt x="668278" y="1521168"/>
                    </a:cubicBezTo>
                    <a:cubicBezTo>
                      <a:pt x="651568" y="1560605"/>
                      <a:pt x="641541" y="1569294"/>
                      <a:pt x="628173" y="1621431"/>
                    </a:cubicBezTo>
                    <a:cubicBezTo>
                      <a:pt x="614805" y="1673568"/>
                      <a:pt x="596758" y="1763805"/>
                      <a:pt x="588068" y="1833989"/>
                    </a:cubicBezTo>
                    <a:cubicBezTo>
                      <a:pt x="579379" y="1904173"/>
                      <a:pt x="578710" y="1964331"/>
                      <a:pt x="576036" y="2042536"/>
                    </a:cubicBezTo>
                    <a:cubicBezTo>
                      <a:pt x="573362" y="2120741"/>
                      <a:pt x="578042" y="2236379"/>
                      <a:pt x="572026" y="2303221"/>
                    </a:cubicBezTo>
                    <a:cubicBezTo>
                      <a:pt x="566010" y="2370063"/>
                      <a:pt x="549299" y="2414847"/>
                      <a:pt x="539941" y="2443589"/>
                    </a:cubicBezTo>
                    <a:cubicBezTo>
                      <a:pt x="530583" y="2472331"/>
                      <a:pt x="531920" y="2473668"/>
                      <a:pt x="515878" y="2475673"/>
                    </a:cubicBezTo>
                    <a:cubicBezTo>
                      <a:pt x="499836" y="2477678"/>
                      <a:pt x="460399" y="2468989"/>
                      <a:pt x="443689" y="2455621"/>
                    </a:cubicBezTo>
                    <a:cubicBezTo>
                      <a:pt x="426979" y="2442253"/>
                      <a:pt x="423636" y="2432895"/>
                      <a:pt x="415615" y="2395463"/>
                    </a:cubicBezTo>
                    <a:cubicBezTo>
                      <a:pt x="407594" y="2358031"/>
                      <a:pt x="400909" y="2289184"/>
                      <a:pt x="395562" y="2231031"/>
                    </a:cubicBezTo>
                    <a:cubicBezTo>
                      <a:pt x="390215" y="2172878"/>
                      <a:pt x="386205" y="2098684"/>
                      <a:pt x="383531" y="2046547"/>
                    </a:cubicBezTo>
                    <a:cubicBezTo>
                      <a:pt x="380857" y="1994410"/>
                      <a:pt x="379520" y="1944947"/>
                      <a:pt x="379520" y="1918210"/>
                    </a:cubicBezTo>
                    <a:cubicBezTo>
                      <a:pt x="379520" y="1891473"/>
                      <a:pt x="385536" y="1892810"/>
                      <a:pt x="383531" y="1886126"/>
                    </a:cubicBezTo>
                    <a:cubicBezTo>
                      <a:pt x="381526" y="1879442"/>
                      <a:pt x="367489" y="1891473"/>
                      <a:pt x="367489" y="1878105"/>
                    </a:cubicBezTo>
                    <a:cubicBezTo>
                      <a:pt x="367489" y="1864737"/>
                      <a:pt x="378852" y="1831315"/>
                      <a:pt x="383531" y="1805915"/>
                    </a:cubicBezTo>
                    <a:cubicBezTo>
                      <a:pt x="388210" y="1780515"/>
                      <a:pt x="392888" y="1757789"/>
                      <a:pt x="395562" y="1725705"/>
                    </a:cubicBezTo>
                    <a:cubicBezTo>
                      <a:pt x="398236" y="1693621"/>
                      <a:pt x="399573" y="1648168"/>
                      <a:pt x="399573" y="1613410"/>
                    </a:cubicBezTo>
                    <a:cubicBezTo>
                      <a:pt x="399573" y="1578652"/>
                      <a:pt x="398236" y="1558599"/>
                      <a:pt x="395562" y="1517157"/>
                    </a:cubicBezTo>
                    <a:cubicBezTo>
                      <a:pt x="392888" y="1475715"/>
                      <a:pt x="390884" y="1404194"/>
                      <a:pt x="383531" y="1364757"/>
                    </a:cubicBezTo>
                    <a:cubicBezTo>
                      <a:pt x="376179" y="1325320"/>
                      <a:pt x="360805" y="1315962"/>
                      <a:pt x="351447" y="1280536"/>
                    </a:cubicBezTo>
                    <a:cubicBezTo>
                      <a:pt x="342089" y="1245110"/>
                      <a:pt x="337410" y="1184953"/>
                      <a:pt x="327384" y="1152200"/>
                    </a:cubicBezTo>
                    <a:cubicBezTo>
                      <a:pt x="317358" y="1119447"/>
                      <a:pt x="315352" y="1114100"/>
                      <a:pt x="291289" y="1084021"/>
                    </a:cubicBezTo>
                    <a:cubicBezTo>
                      <a:pt x="267226" y="1053942"/>
                      <a:pt x="207068" y="1004479"/>
                      <a:pt x="183005" y="971726"/>
                    </a:cubicBezTo>
                    <a:cubicBezTo>
                      <a:pt x="158942" y="938973"/>
                      <a:pt x="164957" y="925605"/>
                      <a:pt x="146910" y="887505"/>
                    </a:cubicBezTo>
                    <a:cubicBezTo>
                      <a:pt x="128863" y="849405"/>
                      <a:pt x="74720" y="743126"/>
                      <a:pt x="74720" y="743126"/>
                    </a:cubicBezTo>
                    <a:cubicBezTo>
                      <a:pt x="58678" y="711042"/>
                      <a:pt x="58009" y="711710"/>
                      <a:pt x="50657" y="695000"/>
                    </a:cubicBezTo>
                    <a:cubicBezTo>
                      <a:pt x="43305" y="678290"/>
                      <a:pt x="36621" y="677621"/>
                      <a:pt x="30605" y="642863"/>
                    </a:cubicBezTo>
                    <a:cubicBezTo>
                      <a:pt x="24589" y="608105"/>
                      <a:pt x="18573" y="531236"/>
                      <a:pt x="14562" y="486452"/>
                    </a:cubicBezTo>
                    <a:cubicBezTo>
                      <a:pt x="10551" y="441668"/>
                      <a:pt x="8546" y="411588"/>
                      <a:pt x="6541" y="374157"/>
                    </a:cubicBezTo>
                    <a:cubicBezTo>
                      <a:pt x="4536" y="336726"/>
                      <a:pt x="3199" y="282584"/>
                      <a:pt x="2531" y="261863"/>
                    </a:cubicBezTo>
                    <a:cubicBezTo>
                      <a:pt x="1863" y="241142"/>
                      <a:pt x="-2816" y="271889"/>
                      <a:pt x="2531" y="249831"/>
                    </a:cubicBezTo>
                    <a:cubicBezTo>
                      <a:pt x="7878" y="227773"/>
                      <a:pt x="27262" y="160931"/>
                      <a:pt x="34615" y="129515"/>
                    </a:cubicBezTo>
                    <a:cubicBezTo>
                      <a:pt x="41968" y="98099"/>
                      <a:pt x="43973" y="82057"/>
                      <a:pt x="46647" y="61336"/>
                    </a:cubicBezTo>
                    <a:cubicBezTo>
                      <a:pt x="49321" y="40615"/>
                      <a:pt x="39295" y="-8180"/>
                      <a:pt x="46647" y="117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Freeform 68">
                <a:extLst>
                  <a:ext uri="{FF2B5EF4-FFF2-40B4-BE49-F238E27FC236}">
                    <a16:creationId xmlns:a16="http://schemas.microsoft.com/office/drawing/2014/main" xmlns="" id="{50227BFA-E446-4605-B6CF-7E40A3A7426E}"/>
                  </a:ext>
                </a:extLst>
              </p:cNvPr>
              <p:cNvSpPr/>
              <p:nvPr/>
            </p:nvSpPr>
            <p:spPr>
              <a:xfrm>
                <a:off x="3369294" y="3701664"/>
                <a:ext cx="188144" cy="101390"/>
              </a:xfrm>
              <a:custGeom>
                <a:avLst/>
                <a:gdLst>
                  <a:gd name="connsiteX0" fmla="*/ 176546 w 188144"/>
                  <a:gd name="connsiteY0" fmla="*/ 11816 h 101390"/>
                  <a:gd name="connsiteX1" fmla="*/ 181626 w 188144"/>
                  <a:gd name="connsiteY1" fmla="*/ 98176 h 101390"/>
                  <a:gd name="connsiteX2" fmla="*/ 156226 w 188144"/>
                  <a:gd name="connsiteY2" fmla="*/ 82936 h 101390"/>
                  <a:gd name="connsiteX3" fmla="*/ 105426 w 188144"/>
                  <a:gd name="connsiteY3" fmla="*/ 82936 h 101390"/>
                  <a:gd name="connsiteX4" fmla="*/ 49546 w 188144"/>
                  <a:gd name="connsiteY4" fmla="*/ 88016 h 101390"/>
                  <a:gd name="connsiteX5" fmla="*/ 3826 w 188144"/>
                  <a:gd name="connsiteY5" fmla="*/ 98176 h 101390"/>
                  <a:gd name="connsiteX6" fmla="*/ 8906 w 188144"/>
                  <a:gd name="connsiteY6" fmla="*/ 52456 h 101390"/>
                  <a:gd name="connsiteX7" fmla="*/ 59706 w 188144"/>
                  <a:gd name="connsiteY7" fmla="*/ 6736 h 101390"/>
                  <a:gd name="connsiteX8" fmla="*/ 176546 w 188144"/>
                  <a:gd name="connsiteY8" fmla="*/ 11816 h 10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144" h="101390">
                    <a:moveTo>
                      <a:pt x="176546" y="11816"/>
                    </a:moveTo>
                    <a:cubicBezTo>
                      <a:pt x="196866" y="27056"/>
                      <a:pt x="185013" y="86323"/>
                      <a:pt x="181626" y="98176"/>
                    </a:cubicBezTo>
                    <a:cubicBezTo>
                      <a:pt x="178239" y="110029"/>
                      <a:pt x="168926" y="85476"/>
                      <a:pt x="156226" y="82936"/>
                    </a:cubicBezTo>
                    <a:cubicBezTo>
                      <a:pt x="143526" y="80396"/>
                      <a:pt x="123206" y="82089"/>
                      <a:pt x="105426" y="82936"/>
                    </a:cubicBezTo>
                    <a:cubicBezTo>
                      <a:pt x="87646" y="83783"/>
                      <a:pt x="66479" y="85476"/>
                      <a:pt x="49546" y="88016"/>
                    </a:cubicBezTo>
                    <a:cubicBezTo>
                      <a:pt x="32613" y="90556"/>
                      <a:pt x="10599" y="104103"/>
                      <a:pt x="3826" y="98176"/>
                    </a:cubicBezTo>
                    <a:cubicBezTo>
                      <a:pt x="-2947" y="92249"/>
                      <a:pt x="-407" y="67696"/>
                      <a:pt x="8906" y="52456"/>
                    </a:cubicBezTo>
                    <a:cubicBezTo>
                      <a:pt x="18219" y="37216"/>
                      <a:pt x="39386" y="16049"/>
                      <a:pt x="59706" y="6736"/>
                    </a:cubicBezTo>
                    <a:cubicBezTo>
                      <a:pt x="80026" y="-2577"/>
                      <a:pt x="156226" y="-3424"/>
                      <a:pt x="176546" y="118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Freeform 69">
                <a:extLst>
                  <a:ext uri="{FF2B5EF4-FFF2-40B4-BE49-F238E27FC236}">
                    <a16:creationId xmlns:a16="http://schemas.microsoft.com/office/drawing/2014/main" xmlns="" id="{3EF8A034-7185-4B50-8788-4C4F09F054F9}"/>
                  </a:ext>
                </a:extLst>
              </p:cNvPr>
              <p:cNvSpPr/>
              <p:nvPr/>
            </p:nvSpPr>
            <p:spPr>
              <a:xfrm>
                <a:off x="2013205" y="1026478"/>
                <a:ext cx="200477" cy="252445"/>
              </a:xfrm>
              <a:custGeom>
                <a:avLst/>
                <a:gdLst>
                  <a:gd name="connsiteX0" fmla="*/ 196595 w 198015"/>
                  <a:gd name="connsiteY0" fmla="*/ 136842 h 252445"/>
                  <a:gd name="connsiteX1" fmla="*/ 176275 w 198015"/>
                  <a:gd name="connsiteY1" fmla="*/ 86042 h 252445"/>
                  <a:gd name="connsiteX2" fmla="*/ 181355 w 198015"/>
                  <a:gd name="connsiteY2" fmla="*/ 40322 h 252445"/>
                  <a:gd name="connsiteX3" fmla="*/ 155955 w 198015"/>
                  <a:gd name="connsiteY3" fmla="*/ 9842 h 252445"/>
                  <a:gd name="connsiteX4" fmla="*/ 155955 w 198015"/>
                  <a:gd name="connsiteY4" fmla="*/ 50482 h 252445"/>
                  <a:gd name="connsiteX5" fmla="*/ 110235 w 198015"/>
                  <a:gd name="connsiteY5" fmla="*/ 65722 h 252445"/>
                  <a:gd name="connsiteX6" fmla="*/ 64515 w 198015"/>
                  <a:gd name="connsiteY6" fmla="*/ 65722 h 252445"/>
                  <a:gd name="connsiteX7" fmla="*/ 23875 w 198015"/>
                  <a:gd name="connsiteY7" fmla="*/ 20002 h 252445"/>
                  <a:gd name="connsiteX8" fmla="*/ 3555 w 198015"/>
                  <a:gd name="connsiteY8" fmla="*/ 4762 h 252445"/>
                  <a:gd name="connsiteX9" fmla="*/ 3555 w 198015"/>
                  <a:gd name="connsiteY9" fmla="*/ 101282 h 252445"/>
                  <a:gd name="connsiteX10" fmla="*/ 39115 w 198015"/>
                  <a:gd name="connsiteY10" fmla="*/ 243522 h 252445"/>
                  <a:gd name="connsiteX11" fmla="*/ 130555 w 198015"/>
                  <a:gd name="connsiteY11" fmla="*/ 228282 h 252445"/>
                  <a:gd name="connsiteX12" fmla="*/ 196595 w 198015"/>
                  <a:gd name="connsiteY12" fmla="*/ 136842 h 252445"/>
                  <a:gd name="connsiteX0" fmla="*/ 196595 w 200477"/>
                  <a:gd name="connsiteY0" fmla="*/ 136842 h 252445"/>
                  <a:gd name="connsiteX1" fmla="*/ 191515 w 200477"/>
                  <a:gd name="connsiteY1" fmla="*/ 80962 h 252445"/>
                  <a:gd name="connsiteX2" fmla="*/ 181355 w 200477"/>
                  <a:gd name="connsiteY2" fmla="*/ 40322 h 252445"/>
                  <a:gd name="connsiteX3" fmla="*/ 155955 w 200477"/>
                  <a:gd name="connsiteY3" fmla="*/ 9842 h 252445"/>
                  <a:gd name="connsiteX4" fmla="*/ 155955 w 200477"/>
                  <a:gd name="connsiteY4" fmla="*/ 50482 h 252445"/>
                  <a:gd name="connsiteX5" fmla="*/ 110235 w 200477"/>
                  <a:gd name="connsiteY5" fmla="*/ 65722 h 252445"/>
                  <a:gd name="connsiteX6" fmla="*/ 64515 w 200477"/>
                  <a:gd name="connsiteY6" fmla="*/ 65722 h 252445"/>
                  <a:gd name="connsiteX7" fmla="*/ 23875 w 200477"/>
                  <a:gd name="connsiteY7" fmla="*/ 20002 h 252445"/>
                  <a:gd name="connsiteX8" fmla="*/ 3555 w 200477"/>
                  <a:gd name="connsiteY8" fmla="*/ 4762 h 252445"/>
                  <a:gd name="connsiteX9" fmla="*/ 3555 w 200477"/>
                  <a:gd name="connsiteY9" fmla="*/ 101282 h 252445"/>
                  <a:gd name="connsiteX10" fmla="*/ 39115 w 200477"/>
                  <a:gd name="connsiteY10" fmla="*/ 243522 h 252445"/>
                  <a:gd name="connsiteX11" fmla="*/ 130555 w 200477"/>
                  <a:gd name="connsiteY11" fmla="*/ 228282 h 252445"/>
                  <a:gd name="connsiteX12" fmla="*/ 196595 w 200477"/>
                  <a:gd name="connsiteY12" fmla="*/ 136842 h 252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0477" h="252445">
                    <a:moveTo>
                      <a:pt x="196595" y="136842"/>
                    </a:moveTo>
                    <a:cubicBezTo>
                      <a:pt x="206755" y="112289"/>
                      <a:pt x="194055" y="97049"/>
                      <a:pt x="191515" y="80962"/>
                    </a:cubicBezTo>
                    <a:cubicBezTo>
                      <a:pt x="188975" y="64875"/>
                      <a:pt x="187282" y="52175"/>
                      <a:pt x="181355" y="40322"/>
                    </a:cubicBezTo>
                    <a:cubicBezTo>
                      <a:pt x="175428" y="28469"/>
                      <a:pt x="160188" y="8149"/>
                      <a:pt x="155955" y="9842"/>
                    </a:cubicBezTo>
                    <a:cubicBezTo>
                      <a:pt x="151722" y="11535"/>
                      <a:pt x="163575" y="41169"/>
                      <a:pt x="155955" y="50482"/>
                    </a:cubicBezTo>
                    <a:cubicBezTo>
                      <a:pt x="148335" y="59795"/>
                      <a:pt x="125475" y="63182"/>
                      <a:pt x="110235" y="65722"/>
                    </a:cubicBezTo>
                    <a:cubicBezTo>
                      <a:pt x="94995" y="68262"/>
                      <a:pt x="78908" y="73342"/>
                      <a:pt x="64515" y="65722"/>
                    </a:cubicBezTo>
                    <a:cubicBezTo>
                      <a:pt x="50122" y="58102"/>
                      <a:pt x="34035" y="30162"/>
                      <a:pt x="23875" y="20002"/>
                    </a:cubicBezTo>
                    <a:cubicBezTo>
                      <a:pt x="13715" y="9842"/>
                      <a:pt x="6942" y="-8785"/>
                      <a:pt x="3555" y="4762"/>
                    </a:cubicBezTo>
                    <a:cubicBezTo>
                      <a:pt x="168" y="18309"/>
                      <a:pt x="-2372" y="61489"/>
                      <a:pt x="3555" y="101282"/>
                    </a:cubicBezTo>
                    <a:cubicBezTo>
                      <a:pt x="9482" y="141075"/>
                      <a:pt x="17948" y="222355"/>
                      <a:pt x="39115" y="243522"/>
                    </a:cubicBezTo>
                    <a:cubicBezTo>
                      <a:pt x="60282" y="264689"/>
                      <a:pt x="106848" y="243522"/>
                      <a:pt x="130555" y="228282"/>
                    </a:cubicBezTo>
                    <a:cubicBezTo>
                      <a:pt x="154262" y="213042"/>
                      <a:pt x="186435" y="161395"/>
                      <a:pt x="196595" y="1368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xmlns="" id="{4460D8B9-A72B-464B-BEA4-FA8151A4EE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751520"/>
              </p:ext>
            </p:extLst>
          </p:nvPr>
        </p:nvGraphicFramePr>
        <p:xfrm>
          <a:off x="2286209" y="1283454"/>
          <a:ext cx="9584098" cy="479744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69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62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8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278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ko-KR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ลักษณะ</a:t>
                      </a:r>
                      <a:endParaRPr lang="en-US" altLang="ko-KR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สหกรณ์ออมทรัพย์</a:t>
                      </a:r>
                      <a:endParaRPr lang="ko-KR" altLang="en-US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สถาบันการเงิน</a:t>
                      </a:r>
                      <a:endParaRPr lang="ko-KR" altLang="en-US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ko-KR" altLang="en-US" sz="2400" b="1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ko-KR" sz="24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วัตถุประสงค์</a:t>
                      </a:r>
                      <a:endParaRPr lang="ko-KR" altLang="en-US" sz="2400" b="1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ko-KR" sz="24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เพื่อช่วยเหลือตนเองและช่วยเหลือ       ซึ่งกันและกัน</a:t>
                      </a:r>
                      <a:endParaRPr lang="ko-KR" altLang="en-US" sz="2400" b="1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ko-KR" sz="24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เพื่อธุรกิจการค้า และหากำไร         ให้ได้มากที่สุด</a:t>
                      </a:r>
                      <a:endParaRPr lang="ko-KR" altLang="en-US" sz="2400" b="1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ko-KR" altLang="en-US" sz="2400" b="1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ko-KR" sz="24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ลักษณะการรวม</a:t>
                      </a:r>
                      <a:endParaRPr lang="ko-KR" altLang="en-US" sz="2400" b="1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ko-KR" sz="24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รวมคนมากกว่ารวมทุน</a:t>
                      </a:r>
                      <a:endParaRPr lang="ko-KR" altLang="en-US" sz="2400" b="1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ko-KR" sz="24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รวมทุนมากกว่ารวมคน</a:t>
                      </a:r>
                      <a:endParaRPr lang="ko-KR" altLang="en-US" sz="2400" b="1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ko-KR" altLang="en-US" sz="2400" b="1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ko-KR" sz="24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หุ้น และมูลค่าหุ้น</a:t>
                      </a:r>
                      <a:endParaRPr lang="ko-KR" altLang="en-US" sz="2400" b="1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ko-KR" sz="24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ราคาหุ้นคงที่ มีอัตราต่ำ และไม่จำกัดจำนวนหุ้นเพื่อให้ทุกคนมีโอกาสถือหุ้น</a:t>
                      </a:r>
                      <a:endParaRPr lang="ko-KR" altLang="en-US" sz="2400" b="1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ko-KR" sz="24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ราคาหุ้นเปลี่ยนแปลงตามฐานะ         ของกิจการ จำนวนหุ้นมีจำกัด</a:t>
                      </a:r>
                      <a:endParaRPr lang="ko-KR" altLang="en-US" sz="2400" b="1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ko-KR" altLang="en-US" sz="2400" b="1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ko-KR" sz="24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การควบคุม</a:t>
                      </a:r>
                      <a:endParaRPr lang="ko-KR" altLang="en-US" sz="2400" b="1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ko-KR" sz="24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ควบคุมตามหลักประชาธิปไตย 1 คน            1 เสียง มอบฉันทะให้ออกเสียงแทนกันไม่ได้</a:t>
                      </a:r>
                      <a:endParaRPr lang="ko-KR" altLang="en-US" sz="2400" b="1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ko-KR" sz="24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ควบคุมโดยอาศัยจำนวนหุ้นที่ถือ     มอบฉันทะให้ออกเสียงแทนกันได้</a:t>
                      </a:r>
                      <a:endParaRPr lang="ko-KR" altLang="en-US" sz="2400" b="1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ko-KR" altLang="en-US" sz="2400" b="1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ko-KR" sz="24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การจัดสรรผลประโยชน์</a:t>
                      </a:r>
                      <a:endParaRPr lang="ko-KR" altLang="en-US" sz="2400" b="1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ko-KR" sz="24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แบ่งตามส่วนธุรกิจที่สมาชิกทำกับสหกรณ์ออมทรัพย์</a:t>
                      </a:r>
                      <a:endParaRPr lang="ko-KR" altLang="en-US" sz="2400" b="1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ko-KR" sz="24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แบ่งตามจำนวนหุ้น</a:t>
                      </a:r>
                      <a:endParaRPr lang="ko-KR" altLang="en-US" sz="2400" b="1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2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7CBECBF-D590-49DD-91CB-A15DA110AFD2}"/>
              </a:ext>
            </a:extLst>
          </p:cNvPr>
          <p:cNvSpPr txBox="1"/>
          <p:nvPr/>
        </p:nvSpPr>
        <p:spPr>
          <a:xfrm>
            <a:off x="332509" y="2388626"/>
            <a:ext cx="58983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ko-KR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altLang="ko-KR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สหกรณ์ คือ </a:t>
            </a:r>
            <a:r>
              <a:rPr lang="en-US" altLang="ko-KR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altLang="ko-KR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องค์การของบรรดาบุคคลซึ่งรวมกลุ่มกัน</a:t>
            </a:r>
            <a:r>
              <a:rPr lang="en-US" altLang="ko-KR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</a:t>
            </a:r>
            <a:r>
              <a:rPr lang="th-TH" altLang="ko-KR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โดยความสมัครใจในการดำเนินวิสาหกิจที่พวก</a:t>
            </a:r>
            <a:r>
              <a:rPr lang="th-TH" altLang="ko-KR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เขา                  เป็น</a:t>
            </a:r>
            <a:r>
              <a:rPr lang="th-TH" altLang="ko-KR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เจ้าของร่วมกันและควบคุมตามหลักประชาธิปไตย                เพื่อสนองความต้องการ (อันจำเป็น) และความหวังร่วมกันทางเศรษฐกิจ สังคม และวัฒนธรรม</a:t>
            </a:r>
            <a:r>
              <a:rPr lang="en-US" altLang="ko-KR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endParaRPr lang="ko-KR" altLang="en-US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="" xmlns:a16="http://schemas.microsoft.com/office/drawing/2014/main" id="{AC483062-F52B-4AB0-B383-2EC07B1473D4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" r="144"/>
          <a:stretch>
            <a:fillRect/>
          </a:stretch>
        </p:blipFill>
        <p:spPr/>
      </p:pic>
      <p:sp>
        <p:nvSpPr>
          <p:cNvPr id="6" name="Text Placeholder 3">
            <a:extLst>
              <a:ext uri="{FF2B5EF4-FFF2-40B4-BE49-F238E27FC236}">
                <a16:creationId xmlns="" xmlns:a16="http://schemas.microsoft.com/office/drawing/2014/main" id="{A62400A7-87DF-489A-B2B7-43DFC927A0C4}"/>
              </a:ext>
            </a:extLst>
          </p:cNvPr>
          <p:cNvSpPr txBox="1">
            <a:spLocks/>
          </p:cNvSpPr>
          <p:nvPr/>
        </p:nvSpPr>
        <p:spPr>
          <a:xfrm>
            <a:off x="140520" y="312826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ความหมายของ</a:t>
            </a:r>
          </a:p>
          <a:p>
            <a:pPr marL="0" indent="0">
              <a:buNone/>
            </a:pP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“สหกรณ์” </a:t>
            </a: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Cooperative)</a:t>
            </a:r>
          </a:p>
          <a:p>
            <a:pPr marL="0" indent="0">
              <a:buNone/>
            </a:pPr>
            <a:endParaRPr lang="th-TH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369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9B43E3A5-0AC5-4881-A41D-5ECAEBEB959D}"/>
              </a:ext>
            </a:extLst>
          </p:cNvPr>
          <p:cNvGrpSpPr/>
          <p:nvPr/>
        </p:nvGrpSpPr>
        <p:grpSpPr>
          <a:xfrm rot="19540464" flipH="1">
            <a:off x="932011" y="3441677"/>
            <a:ext cx="1368380" cy="1579082"/>
            <a:chOff x="5058868" y="232127"/>
            <a:chExt cx="8510867" cy="9616730"/>
          </a:xfrm>
          <a:noFill/>
          <a:effectLst/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019CCE9-DC01-419C-86FA-A0ED71918D54}"/>
                </a:ext>
              </a:extLst>
            </p:cNvPr>
            <p:cNvSpPr/>
            <p:nvPr/>
          </p:nvSpPr>
          <p:spPr>
            <a:xfrm rot="211266">
              <a:off x="12057075" y="8529782"/>
              <a:ext cx="1052701" cy="1319075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  <a:gd name="connsiteX0" fmla="*/ 0 w 366579"/>
                <a:gd name="connsiteY0" fmla="*/ 0 h 459339"/>
                <a:gd name="connsiteX1" fmla="*/ 366579 w 366579"/>
                <a:gd name="connsiteY1" fmla="*/ 459339 h 459339"/>
                <a:gd name="connsiteX2" fmla="*/ 266700 w 366579"/>
                <a:gd name="connsiteY2" fmla="*/ 76200 h 459339"/>
                <a:gd name="connsiteX3" fmla="*/ 0 w 366579"/>
                <a:gd name="connsiteY3" fmla="*/ 0 h 4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579" h="459339">
                  <a:moveTo>
                    <a:pt x="0" y="0"/>
                  </a:moveTo>
                  <a:lnTo>
                    <a:pt x="366579" y="459339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CA916EBE-533D-44F2-90B0-BBAD364F774E}"/>
                </a:ext>
              </a:extLst>
            </p:cNvPr>
            <p:cNvSpPr/>
            <p:nvPr/>
          </p:nvSpPr>
          <p:spPr>
            <a:xfrm>
              <a:off x="9174410" y="6905986"/>
              <a:ext cx="3333521" cy="1613815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grp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2C09FC54-272A-4C2E-8209-1AC8BF3C0689}"/>
                </a:ext>
              </a:extLst>
            </p:cNvPr>
            <p:cNvSpPr/>
            <p:nvPr/>
          </p:nvSpPr>
          <p:spPr>
            <a:xfrm rot="21242778">
              <a:off x="5058868" y="5449696"/>
              <a:ext cx="1132616" cy="452885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  <a:gd name="connsiteX0" fmla="*/ 275415 w 394408"/>
                <a:gd name="connsiteY0" fmla="*/ 0 h 157707"/>
                <a:gd name="connsiteX1" fmla="*/ 0 w 394408"/>
                <a:gd name="connsiteY1" fmla="*/ 150097 h 157707"/>
                <a:gd name="connsiteX2" fmla="*/ 394408 w 394408"/>
                <a:gd name="connsiteY2" fmla="*/ 157707 h 157707"/>
                <a:gd name="connsiteX3" fmla="*/ 275415 w 394408"/>
                <a:gd name="connsiteY3" fmla="*/ 0 h 15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408" h="157707">
                  <a:moveTo>
                    <a:pt x="275415" y="0"/>
                  </a:moveTo>
                  <a:lnTo>
                    <a:pt x="0" y="150097"/>
                  </a:lnTo>
                  <a:lnTo>
                    <a:pt x="394408" y="157707"/>
                  </a:lnTo>
                  <a:lnTo>
                    <a:pt x="275415" y="0"/>
                  </a:lnTo>
                  <a:close/>
                </a:path>
              </a:pathLst>
            </a:custGeom>
            <a:grp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8F0892D1-51D6-498E-A966-42379307893D}"/>
                </a:ext>
              </a:extLst>
            </p:cNvPr>
            <p:cNvSpPr/>
            <p:nvPr/>
          </p:nvSpPr>
          <p:spPr>
            <a:xfrm rot="21560731">
              <a:off x="5986132" y="5045483"/>
              <a:ext cx="1586465" cy="2373440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grp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7805A45A-FC86-40AA-A77F-4CC3BBAB2AAD}"/>
                </a:ext>
              </a:extLst>
            </p:cNvPr>
            <p:cNvSpPr/>
            <p:nvPr/>
          </p:nvSpPr>
          <p:spPr>
            <a:xfrm rot="338128">
              <a:off x="10038933" y="3258550"/>
              <a:ext cx="3530802" cy="3853063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  <a:gd name="connsiteX0" fmla="*/ 1113905 w 1113905"/>
                <a:gd name="connsiteY0" fmla="*/ 0 h 1390650"/>
                <a:gd name="connsiteX1" fmla="*/ 0 w 1113905"/>
                <a:gd name="connsiteY1" fmla="*/ 643150 h 1390650"/>
                <a:gd name="connsiteX2" fmla="*/ 113780 w 1113905"/>
                <a:gd name="connsiteY2" fmla="*/ 1390650 h 1390650"/>
                <a:gd name="connsiteX3" fmla="*/ 1113905 w 1113905"/>
                <a:gd name="connsiteY3" fmla="*/ 0 h 1390650"/>
                <a:gd name="connsiteX0" fmla="*/ 1229522 w 1229522"/>
                <a:gd name="connsiteY0" fmla="*/ 0 h 1341742"/>
                <a:gd name="connsiteX1" fmla="*/ 0 w 1229522"/>
                <a:gd name="connsiteY1" fmla="*/ 594242 h 1341742"/>
                <a:gd name="connsiteX2" fmla="*/ 113780 w 1229522"/>
                <a:gd name="connsiteY2" fmla="*/ 1341742 h 1341742"/>
                <a:gd name="connsiteX3" fmla="*/ 1229522 w 1229522"/>
                <a:gd name="connsiteY3" fmla="*/ 0 h 134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522" h="1341742">
                  <a:moveTo>
                    <a:pt x="1229522" y="0"/>
                  </a:moveTo>
                  <a:lnTo>
                    <a:pt x="0" y="594242"/>
                  </a:lnTo>
                  <a:lnTo>
                    <a:pt x="113780" y="1341742"/>
                  </a:lnTo>
                  <a:lnTo>
                    <a:pt x="1229522" y="0"/>
                  </a:lnTo>
                  <a:close/>
                </a:path>
              </a:pathLst>
            </a:custGeom>
            <a:grp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996221DD-5CBE-4D71-83DC-3FECBF28D9B7}"/>
                </a:ext>
              </a:extLst>
            </p:cNvPr>
            <p:cNvSpPr/>
            <p:nvPr/>
          </p:nvSpPr>
          <p:spPr>
            <a:xfrm>
              <a:off x="7585440" y="3324702"/>
              <a:ext cx="2667179" cy="4626397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grp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943CBB6E-0BC6-410C-B987-08341935D62A}"/>
                </a:ext>
              </a:extLst>
            </p:cNvPr>
            <p:cNvSpPr/>
            <p:nvPr/>
          </p:nvSpPr>
          <p:spPr>
            <a:xfrm rot="104369">
              <a:off x="7704536" y="232127"/>
              <a:ext cx="2543812" cy="6474119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  <a:gd name="connsiteX0" fmla="*/ 0 w 885825"/>
                <a:gd name="connsiteY0" fmla="*/ 997167 h 2254467"/>
                <a:gd name="connsiteX1" fmla="*/ 675879 w 885825"/>
                <a:gd name="connsiteY1" fmla="*/ 0 h 2254467"/>
                <a:gd name="connsiteX2" fmla="*/ 885825 w 885825"/>
                <a:gd name="connsiteY2" fmla="*/ 2254467 h 2254467"/>
                <a:gd name="connsiteX3" fmla="*/ 0 w 885825"/>
                <a:gd name="connsiteY3" fmla="*/ 997167 h 225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2254467">
                  <a:moveTo>
                    <a:pt x="0" y="997167"/>
                  </a:moveTo>
                  <a:lnTo>
                    <a:pt x="675879" y="0"/>
                  </a:lnTo>
                  <a:cubicBezTo>
                    <a:pt x="680641" y="723900"/>
                    <a:pt x="881063" y="1530567"/>
                    <a:pt x="885825" y="2254467"/>
                  </a:cubicBezTo>
                  <a:lnTo>
                    <a:pt x="0" y="997167"/>
                  </a:lnTo>
                  <a:close/>
                </a:path>
              </a:pathLst>
            </a:custGeom>
            <a:grp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35" name="Freeform 2">
            <a:extLst>
              <a:ext uri="{FF2B5EF4-FFF2-40B4-BE49-F238E27FC236}">
                <a16:creationId xmlns:a16="http://schemas.microsoft.com/office/drawing/2014/main" xmlns="" id="{1085625E-8547-4328-8161-61534E445C6E}"/>
              </a:ext>
            </a:extLst>
          </p:cNvPr>
          <p:cNvSpPr/>
          <p:nvPr/>
        </p:nvSpPr>
        <p:spPr>
          <a:xfrm>
            <a:off x="0" y="3193366"/>
            <a:ext cx="3179298" cy="3664634"/>
          </a:xfrm>
          <a:custGeom>
            <a:avLst/>
            <a:gdLst>
              <a:gd name="connsiteX0" fmla="*/ 2428875 w 4000500"/>
              <a:gd name="connsiteY0" fmla="*/ 3952875 h 4600575"/>
              <a:gd name="connsiteX1" fmla="*/ 2628900 w 4000500"/>
              <a:gd name="connsiteY1" fmla="*/ 3257550 h 4600575"/>
              <a:gd name="connsiteX2" fmla="*/ 3533775 w 4000500"/>
              <a:gd name="connsiteY2" fmla="*/ 3314700 h 4600575"/>
              <a:gd name="connsiteX3" fmla="*/ 3543300 w 4000500"/>
              <a:gd name="connsiteY3" fmla="*/ 2847975 h 4600575"/>
              <a:gd name="connsiteX4" fmla="*/ 3724275 w 4000500"/>
              <a:gd name="connsiteY4" fmla="*/ 2705100 h 4600575"/>
              <a:gd name="connsiteX5" fmla="*/ 3629025 w 4000500"/>
              <a:gd name="connsiteY5" fmla="*/ 2600325 h 4600575"/>
              <a:gd name="connsiteX6" fmla="*/ 3752850 w 4000500"/>
              <a:gd name="connsiteY6" fmla="*/ 2524125 h 4600575"/>
              <a:gd name="connsiteX7" fmla="*/ 3686175 w 4000500"/>
              <a:gd name="connsiteY7" fmla="*/ 2295525 h 4600575"/>
              <a:gd name="connsiteX8" fmla="*/ 4000500 w 4000500"/>
              <a:gd name="connsiteY8" fmla="*/ 2085975 h 4600575"/>
              <a:gd name="connsiteX9" fmla="*/ 3552825 w 4000500"/>
              <a:gd name="connsiteY9" fmla="*/ 1457325 h 4600575"/>
              <a:gd name="connsiteX10" fmla="*/ 2028825 w 4000500"/>
              <a:gd name="connsiteY10" fmla="*/ 0 h 4600575"/>
              <a:gd name="connsiteX11" fmla="*/ 533400 w 4000500"/>
              <a:gd name="connsiteY11" fmla="*/ 933450 h 4600575"/>
              <a:gd name="connsiteX12" fmla="*/ 1028700 w 4000500"/>
              <a:gd name="connsiteY12" fmla="*/ 2838450 h 4600575"/>
              <a:gd name="connsiteX13" fmla="*/ 0 w 4000500"/>
              <a:gd name="connsiteY13" fmla="*/ 4600575 h 4600575"/>
              <a:gd name="connsiteX14" fmla="*/ 0 w 4000500"/>
              <a:gd name="connsiteY14" fmla="*/ 4600575 h 4600575"/>
              <a:gd name="connsiteX0" fmla="*/ 2428875 w 4000500"/>
              <a:gd name="connsiteY0" fmla="*/ 3952875 h 4600575"/>
              <a:gd name="connsiteX1" fmla="*/ 2628900 w 4000500"/>
              <a:gd name="connsiteY1" fmla="*/ 3257550 h 4600575"/>
              <a:gd name="connsiteX2" fmla="*/ 3509921 w 4000500"/>
              <a:gd name="connsiteY2" fmla="*/ 3306749 h 4600575"/>
              <a:gd name="connsiteX3" fmla="*/ 3543300 w 4000500"/>
              <a:gd name="connsiteY3" fmla="*/ 2847975 h 4600575"/>
              <a:gd name="connsiteX4" fmla="*/ 3724275 w 4000500"/>
              <a:gd name="connsiteY4" fmla="*/ 2705100 h 4600575"/>
              <a:gd name="connsiteX5" fmla="*/ 3629025 w 4000500"/>
              <a:gd name="connsiteY5" fmla="*/ 2600325 h 4600575"/>
              <a:gd name="connsiteX6" fmla="*/ 3752850 w 4000500"/>
              <a:gd name="connsiteY6" fmla="*/ 2524125 h 4600575"/>
              <a:gd name="connsiteX7" fmla="*/ 3686175 w 4000500"/>
              <a:gd name="connsiteY7" fmla="*/ 2295525 h 4600575"/>
              <a:gd name="connsiteX8" fmla="*/ 4000500 w 4000500"/>
              <a:gd name="connsiteY8" fmla="*/ 2085975 h 4600575"/>
              <a:gd name="connsiteX9" fmla="*/ 3552825 w 4000500"/>
              <a:gd name="connsiteY9" fmla="*/ 1457325 h 4600575"/>
              <a:gd name="connsiteX10" fmla="*/ 2028825 w 4000500"/>
              <a:gd name="connsiteY10" fmla="*/ 0 h 4600575"/>
              <a:gd name="connsiteX11" fmla="*/ 533400 w 4000500"/>
              <a:gd name="connsiteY11" fmla="*/ 933450 h 4600575"/>
              <a:gd name="connsiteX12" fmla="*/ 1028700 w 4000500"/>
              <a:gd name="connsiteY12" fmla="*/ 2838450 h 4600575"/>
              <a:gd name="connsiteX13" fmla="*/ 0 w 4000500"/>
              <a:gd name="connsiteY13" fmla="*/ 4600575 h 4600575"/>
              <a:gd name="connsiteX14" fmla="*/ 0 w 4000500"/>
              <a:gd name="connsiteY14" fmla="*/ 4600575 h 4600575"/>
              <a:gd name="connsiteX0" fmla="*/ 2428875 w 4000500"/>
              <a:gd name="connsiteY0" fmla="*/ 3952875 h 4600575"/>
              <a:gd name="connsiteX1" fmla="*/ 2628900 w 4000500"/>
              <a:gd name="connsiteY1" fmla="*/ 3257550 h 4600575"/>
              <a:gd name="connsiteX2" fmla="*/ 3509921 w 4000500"/>
              <a:gd name="connsiteY2" fmla="*/ 3306749 h 4600575"/>
              <a:gd name="connsiteX3" fmla="*/ 3543300 w 4000500"/>
              <a:gd name="connsiteY3" fmla="*/ 2847975 h 4600575"/>
              <a:gd name="connsiteX4" fmla="*/ 3724275 w 4000500"/>
              <a:gd name="connsiteY4" fmla="*/ 2705100 h 4600575"/>
              <a:gd name="connsiteX5" fmla="*/ 3629025 w 4000500"/>
              <a:gd name="connsiteY5" fmla="*/ 2600325 h 4600575"/>
              <a:gd name="connsiteX6" fmla="*/ 3752850 w 4000500"/>
              <a:gd name="connsiteY6" fmla="*/ 2524125 h 4600575"/>
              <a:gd name="connsiteX7" fmla="*/ 3686175 w 4000500"/>
              <a:gd name="connsiteY7" fmla="*/ 2295525 h 4600575"/>
              <a:gd name="connsiteX8" fmla="*/ 4000500 w 4000500"/>
              <a:gd name="connsiteY8" fmla="*/ 2085975 h 4600575"/>
              <a:gd name="connsiteX9" fmla="*/ 3552825 w 4000500"/>
              <a:gd name="connsiteY9" fmla="*/ 1457325 h 4600575"/>
              <a:gd name="connsiteX10" fmla="*/ 2028825 w 4000500"/>
              <a:gd name="connsiteY10" fmla="*/ 0 h 4600575"/>
              <a:gd name="connsiteX11" fmla="*/ 533400 w 4000500"/>
              <a:gd name="connsiteY11" fmla="*/ 933450 h 4600575"/>
              <a:gd name="connsiteX12" fmla="*/ 1028700 w 4000500"/>
              <a:gd name="connsiteY12" fmla="*/ 2838450 h 4600575"/>
              <a:gd name="connsiteX13" fmla="*/ 0 w 4000500"/>
              <a:gd name="connsiteY13" fmla="*/ 4600575 h 4600575"/>
              <a:gd name="connsiteX14" fmla="*/ 0 w 4000500"/>
              <a:gd name="connsiteY14" fmla="*/ 4600575 h 4600575"/>
              <a:gd name="connsiteX0" fmla="*/ 2428875 w 4000500"/>
              <a:gd name="connsiteY0" fmla="*/ 3952875 h 4600575"/>
              <a:gd name="connsiteX1" fmla="*/ 2628900 w 4000500"/>
              <a:gd name="connsiteY1" fmla="*/ 3257550 h 4600575"/>
              <a:gd name="connsiteX2" fmla="*/ 3509921 w 4000500"/>
              <a:gd name="connsiteY2" fmla="*/ 3306749 h 4600575"/>
              <a:gd name="connsiteX3" fmla="*/ 3563178 w 4000500"/>
              <a:gd name="connsiteY3" fmla="*/ 2847975 h 4600575"/>
              <a:gd name="connsiteX4" fmla="*/ 3724275 w 4000500"/>
              <a:gd name="connsiteY4" fmla="*/ 2705100 h 4600575"/>
              <a:gd name="connsiteX5" fmla="*/ 3629025 w 4000500"/>
              <a:gd name="connsiteY5" fmla="*/ 2600325 h 4600575"/>
              <a:gd name="connsiteX6" fmla="*/ 3752850 w 4000500"/>
              <a:gd name="connsiteY6" fmla="*/ 2524125 h 4600575"/>
              <a:gd name="connsiteX7" fmla="*/ 3686175 w 4000500"/>
              <a:gd name="connsiteY7" fmla="*/ 2295525 h 4600575"/>
              <a:gd name="connsiteX8" fmla="*/ 4000500 w 4000500"/>
              <a:gd name="connsiteY8" fmla="*/ 2085975 h 4600575"/>
              <a:gd name="connsiteX9" fmla="*/ 3552825 w 4000500"/>
              <a:gd name="connsiteY9" fmla="*/ 1457325 h 4600575"/>
              <a:gd name="connsiteX10" fmla="*/ 2028825 w 4000500"/>
              <a:gd name="connsiteY10" fmla="*/ 0 h 4600575"/>
              <a:gd name="connsiteX11" fmla="*/ 533400 w 4000500"/>
              <a:gd name="connsiteY11" fmla="*/ 933450 h 4600575"/>
              <a:gd name="connsiteX12" fmla="*/ 1028700 w 4000500"/>
              <a:gd name="connsiteY12" fmla="*/ 2838450 h 4600575"/>
              <a:gd name="connsiteX13" fmla="*/ 0 w 4000500"/>
              <a:gd name="connsiteY13" fmla="*/ 4600575 h 4600575"/>
              <a:gd name="connsiteX14" fmla="*/ 0 w 4000500"/>
              <a:gd name="connsiteY14" fmla="*/ 4600575 h 4600575"/>
              <a:gd name="connsiteX0" fmla="*/ 2428875 w 4000500"/>
              <a:gd name="connsiteY0" fmla="*/ 3952875 h 4600575"/>
              <a:gd name="connsiteX1" fmla="*/ 2628900 w 4000500"/>
              <a:gd name="connsiteY1" fmla="*/ 3257550 h 4600575"/>
              <a:gd name="connsiteX2" fmla="*/ 3509921 w 4000500"/>
              <a:gd name="connsiteY2" fmla="*/ 3306749 h 4600575"/>
              <a:gd name="connsiteX3" fmla="*/ 3563178 w 4000500"/>
              <a:gd name="connsiteY3" fmla="*/ 2847975 h 4600575"/>
              <a:gd name="connsiteX4" fmla="*/ 3724275 w 4000500"/>
              <a:gd name="connsiteY4" fmla="*/ 2705100 h 4600575"/>
              <a:gd name="connsiteX5" fmla="*/ 3629025 w 4000500"/>
              <a:gd name="connsiteY5" fmla="*/ 2600325 h 4600575"/>
              <a:gd name="connsiteX6" fmla="*/ 3752850 w 4000500"/>
              <a:gd name="connsiteY6" fmla="*/ 2524125 h 4600575"/>
              <a:gd name="connsiteX7" fmla="*/ 3686175 w 4000500"/>
              <a:gd name="connsiteY7" fmla="*/ 2295525 h 4600575"/>
              <a:gd name="connsiteX8" fmla="*/ 4000500 w 4000500"/>
              <a:gd name="connsiteY8" fmla="*/ 2085975 h 4600575"/>
              <a:gd name="connsiteX9" fmla="*/ 3552825 w 4000500"/>
              <a:gd name="connsiteY9" fmla="*/ 1457325 h 4600575"/>
              <a:gd name="connsiteX10" fmla="*/ 2028825 w 4000500"/>
              <a:gd name="connsiteY10" fmla="*/ 0 h 4600575"/>
              <a:gd name="connsiteX11" fmla="*/ 533400 w 4000500"/>
              <a:gd name="connsiteY11" fmla="*/ 933450 h 4600575"/>
              <a:gd name="connsiteX12" fmla="*/ 1028700 w 4000500"/>
              <a:gd name="connsiteY12" fmla="*/ 2838450 h 4600575"/>
              <a:gd name="connsiteX13" fmla="*/ 0 w 4000500"/>
              <a:gd name="connsiteY13" fmla="*/ 4600575 h 4600575"/>
              <a:gd name="connsiteX14" fmla="*/ 0 w 4000500"/>
              <a:gd name="connsiteY14" fmla="*/ 4600575 h 4600575"/>
              <a:gd name="connsiteX0" fmla="*/ 2428875 w 4000500"/>
              <a:gd name="connsiteY0" fmla="*/ 3952875 h 4600575"/>
              <a:gd name="connsiteX1" fmla="*/ 2628900 w 4000500"/>
              <a:gd name="connsiteY1" fmla="*/ 3257550 h 4600575"/>
              <a:gd name="connsiteX2" fmla="*/ 3509921 w 4000500"/>
              <a:gd name="connsiteY2" fmla="*/ 3306749 h 4600575"/>
              <a:gd name="connsiteX3" fmla="*/ 3563178 w 4000500"/>
              <a:gd name="connsiteY3" fmla="*/ 2847975 h 4600575"/>
              <a:gd name="connsiteX4" fmla="*/ 3724275 w 4000500"/>
              <a:gd name="connsiteY4" fmla="*/ 2705100 h 4600575"/>
              <a:gd name="connsiteX5" fmla="*/ 3629025 w 4000500"/>
              <a:gd name="connsiteY5" fmla="*/ 2600325 h 4600575"/>
              <a:gd name="connsiteX6" fmla="*/ 3752850 w 4000500"/>
              <a:gd name="connsiteY6" fmla="*/ 2524125 h 4600575"/>
              <a:gd name="connsiteX7" fmla="*/ 3686175 w 4000500"/>
              <a:gd name="connsiteY7" fmla="*/ 2295525 h 4600575"/>
              <a:gd name="connsiteX8" fmla="*/ 4000500 w 4000500"/>
              <a:gd name="connsiteY8" fmla="*/ 2085975 h 4600575"/>
              <a:gd name="connsiteX9" fmla="*/ 3552825 w 4000500"/>
              <a:gd name="connsiteY9" fmla="*/ 1457325 h 4600575"/>
              <a:gd name="connsiteX10" fmla="*/ 2028825 w 4000500"/>
              <a:gd name="connsiteY10" fmla="*/ 0 h 4600575"/>
              <a:gd name="connsiteX11" fmla="*/ 533400 w 4000500"/>
              <a:gd name="connsiteY11" fmla="*/ 933450 h 4600575"/>
              <a:gd name="connsiteX12" fmla="*/ 1028700 w 4000500"/>
              <a:gd name="connsiteY12" fmla="*/ 2838450 h 4600575"/>
              <a:gd name="connsiteX13" fmla="*/ 0 w 4000500"/>
              <a:gd name="connsiteY13" fmla="*/ 4600575 h 4600575"/>
              <a:gd name="connsiteX14" fmla="*/ 0 w 4000500"/>
              <a:gd name="connsiteY14" fmla="*/ 4600575 h 4600575"/>
              <a:gd name="connsiteX0" fmla="*/ 2428875 w 4000500"/>
              <a:gd name="connsiteY0" fmla="*/ 3952875 h 4600575"/>
              <a:gd name="connsiteX1" fmla="*/ 2628900 w 4000500"/>
              <a:gd name="connsiteY1" fmla="*/ 3257550 h 4600575"/>
              <a:gd name="connsiteX2" fmla="*/ 3509921 w 4000500"/>
              <a:gd name="connsiteY2" fmla="*/ 3306749 h 4600575"/>
              <a:gd name="connsiteX3" fmla="*/ 3563178 w 4000500"/>
              <a:gd name="connsiteY3" fmla="*/ 2847975 h 4600575"/>
              <a:gd name="connsiteX4" fmla="*/ 3724275 w 4000500"/>
              <a:gd name="connsiteY4" fmla="*/ 2705100 h 4600575"/>
              <a:gd name="connsiteX5" fmla="*/ 3629025 w 4000500"/>
              <a:gd name="connsiteY5" fmla="*/ 2600325 h 4600575"/>
              <a:gd name="connsiteX6" fmla="*/ 3752850 w 4000500"/>
              <a:gd name="connsiteY6" fmla="*/ 2524125 h 4600575"/>
              <a:gd name="connsiteX7" fmla="*/ 3686175 w 4000500"/>
              <a:gd name="connsiteY7" fmla="*/ 2295525 h 4600575"/>
              <a:gd name="connsiteX8" fmla="*/ 4000500 w 4000500"/>
              <a:gd name="connsiteY8" fmla="*/ 2085975 h 4600575"/>
              <a:gd name="connsiteX9" fmla="*/ 3552825 w 4000500"/>
              <a:gd name="connsiteY9" fmla="*/ 1457325 h 4600575"/>
              <a:gd name="connsiteX10" fmla="*/ 2028825 w 4000500"/>
              <a:gd name="connsiteY10" fmla="*/ 0 h 4600575"/>
              <a:gd name="connsiteX11" fmla="*/ 533400 w 4000500"/>
              <a:gd name="connsiteY11" fmla="*/ 933450 h 4600575"/>
              <a:gd name="connsiteX12" fmla="*/ 1028700 w 4000500"/>
              <a:gd name="connsiteY12" fmla="*/ 2838450 h 4600575"/>
              <a:gd name="connsiteX13" fmla="*/ 0 w 4000500"/>
              <a:gd name="connsiteY13" fmla="*/ 4600575 h 4600575"/>
              <a:gd name="connsiteX14" fmla="*/ 0 w 4000500"/>
              <a:gd name="connsiteY14" fmla="*/ 4600575 h 4600575"/>
              <a:gd name="connsiteX0" fmla="*/ 2428875 w 4000500"/>
              <a:gd name="connsiteY0" fmla="*/ 3952875 h 4600575"/>
              <a:gd name="connsiteX1" fmla="*/ 2632875 w 4000500"/>
              <a:gd name="connsiteY1" fmla="*/ 3281404 h 4600575"/>
              <a:gd name="connsiteX2" fmla="*/ 3509921 w 4000500"/>
              <a:gd name="connsiteY2" fmla="*/ 3306749 h 4600575"/>
              <a:gd name="connsiteX3" fmla="*/ 3563178 w 4000500"/>
              <a:gd name="connsiteY3" fmla="*/ 2847975 h 4600575"/>
              <a:gd name="connsiteX4" fmla="*/ 3724275 w 4000500"/>
              <a:gd name="connsiteY4" fmla="*/ 2705100 h 4600575"/>
              <a:gd name="connsiteX5" fmla="*/ 3629025 w 4000500"/>
              <a:gd name="connsiteY5" fmla="*/ 2600325 h 4600575"/>
              <a:gd name="connsiteX6" fmla="*/ 3752850 w 4000500"/>
              <a:gd name="connsiteY6" fmla="*/ 2524125 h 4600575"/>
              <a:gd name="connsiteX7" fmla="*/ 3686175 w 4000500"/>
              <a:gd name="connsiteY7" fmla="*/ 2295525 h 4600575"/>
              <a:gd name="connsiteX8" fmla="*/ 4000500 w 4000500"/>
              <a:gd name="connsiteY8" fmla="*/ 2085975 h 4600575"/>
              <a:gd name="connsiteX9" fmla="*/ 3552825 w 4000500"/>
              <a:gd name="connsiteY9" fmla="*/ 1457325 h 4600575"/>
              <a:gd name="connsiteX10" fmla="*/ 2028825 w 4000500"/>
              <a:gd name="connsiteY10" fmla="*/ 0 h 4600575"/>
              <a:gd name="connsiteX11" fmla="*/ 533400 w 4000500"/>
              <a:gd name="connsiteY11" fmla="*/ 933450 h 4600575"/>
              <a:gd name="connsiteX12" fmla="*/ 1028700 w 4000500"/>
              <a:gd name="connsiteY12" fmla="*/ 2838450 h 4600575"/>
              <a:gd name="connsiteX13" fmla="*/ 0 w 4000500"/>
              <a:gd name="connsiteY13" fmla="*/ 4600575 h 4600575"/>
              <a:gd name="connsiteX14" fmla="*/ 0 w 4000500"/>
              <a:gd name="connsiteY14" fmla="*/ 4600575 h 4600575"/>
              <a:gd name="connsiteX0" fmla="*/ 2428875 w 4000500"/>
              <a:gd name="connsiteY0" fmla="*/ 3952875 h 4600575"/>
              <a:gd name="connsiteX1" fmla="*/ 2632875 w 4000500"/>
              <a:gd name="connsiteY1" fmla="*/ 3281404 h 4600575"/>
              <a:gd name="connsiteX2" fmla="*/ 3509921 w 4000500"/>
              <a:gd name="connsiteY2" fmla="*/ 3306749 h 4600575"/>
              <a:gd name="connsiteX3" fmla="*/ 3563178 w 4000500"/>
              <a:gd name="connsiteY3" fmla="*/ 2847975 h 4600575"/>
              <a:gd name="connsiteX4" fmla="*/ 3724275 w 4000500"/>
              <a:gd name="connsiteY4" fmla="*/ 2705100 h 4600575"/>
              <a:gd name="connsiteX5" fmla="*/ 3629025 w 4000500"/>
              <a:gd name="connsiteY5" fmla="*/ 2600325 h 4600575"/>
              <a:gd name="connsiteX6" fmla="*/ 3752850 w 4000500"/>
              <a:gd name="connsiteY6" fmla="*/ 2524125 h 4600575"/>
              <a:gd name="connsiteX7" fmla="*/ 3686175 w 4000500"/>
              <a:gd name="connsiteY7" fmla="*/ 2295525 h 4600575"/>
              <a:gd name="connsiteX8" fmla="*/ 4000500 w 4000500"/>
              <a:gd name="connsiteY8" fmla="*/ 2085975 h 4600575"/>
              <a:gd name="connsiteX9" fmla="*/ 3552825 w 4000500"/>
              <a:gd name="connsiteY9" fmla="*/ 1457325 h 4600575"/>
              <a:gd name="connsiteX10" fmla="*/ 2028825 w 4000500"/>
              <a:gd name="connsiteY10" fmla="*/ 0 h 4600575"/>
              <a:gd name="connsiteX11" fmla="*/ 533400 w 4000500"/>
              <a:gd name="connsiteY11" fmla="*/ 933450 h 4600575"/>
              <a:gd name="connsiteX12" fmla="*/ 1028700 w 4000500"/>
              <a:gd name="connsiteY12" fmla="*/ 2838450 h 4600575"/>
              <a:gd name="connsiteX13" fmla="*/ 0 w 4000500"/>
              <a:gd name="connsiteY13" fmla="*/ 4600575 h 4600575"/>
              <a:gd name="connsiteX14" fmla="*/ 0 w 4000500"/>
              <a:gd name="connsiteY14" fmla="*/ 4600575 h 4600575"/>
              <a:gd name="connsiteX0" fmla="*/ 2428875 w 4000500"/>
              <a:gd name="connsiteY0" fmla="*/ 3952875 h 4600575"/>
              <a:gd name="connsiteX1" fmla="*/ 2632875 w 4000500"/>
              <a:gd name="connsiteY1" fmla="*/ 3281404 h 4600575"/>
              <a:gd name="connsiteX2" fmla="*/ 3509921 w 4000500"/>
              <a:gd name="connsiteY2" fmla="*/ 3306749 h 4600575"/>
              <a:gd name="connsiteX3" fmla="*/ 3563178 w 4000500"/>
              <a:gd name="connsiteY3" fmla="*/ 2847975 h 4600575"/>
              <a:gd name="connsiteX4" fmla="*/ 3724275 w 4000500"/>
              <a:gd name="connsiteY4" fmla="*/ 2705100 h 4600575"/>
              <a:gd name="connsiteX5" fmla="*/ 3629025 w 4000500"/>
              <a:gd name="connsiteY5" fmla="*/ 2600325 h 4600575"/>
              <a:gd name="connsiteX6" fmla="*/ 3752850 w 4000500"/>
              <a:gd name="connsiteY6" fmla="*/ 2524125 h 4600575"/>
              <a:gd name="connsiteX7" fmla="*/ 3686175 w 4000500"/>
              <a:gd name="connsiteY7" fmla="*/ 2295525 h 4600575"/>
              <a:gd name="connsiteX8" fmla="*/ 4000500 w 4000500"/>
              <a:gd name="connsiteY8" fmla="*/ 2085975 h 4600575"/>
              <a:gd name="connsiteX9" fmla="*/ 3552825 w 4000500"/>
              <a:gd name="connsiteY9" fmla="*/ 1457325 h 4600575"/>
              <a:gd name="connsiteX10" fmla="*/ 2028825 w 4000500"/>
              <a:gd name="connsiteY10" fmla="*/ 0 h 4600575"/>
              <a:gd name="connsiteX11" fmla="*/ 533400 w 4000500"/>
              <a:gd name="connsiteY11" fmla="*/ 933450 h 4600575"/>
              <a:gd name="connsiteX12" fmla="*/ 1028700 w 4000500"/>
              <a:gd name="connsiteY12" fmla="*/ 2838450 h 4600575"/>
              <a:gd name="connsiteX13" fmla="*/ 0 w 4000500"/>
              <a:gd name="connsiteY13" fmla="*/ 4600575 h 4600575"/>
              <a:gd name="connsiteX14" fmla="*/ 0 w 4000500"/>
              <a:gd name="connsiteY14" fmla="*/ 4600575 h 4600575"/>
              <a:gd name="connsiteX0" fmla="*/ 2428875 w 4000500"/>
              <a:gd name="connsiteY0" fmla="*/ 3952875 h 4600575"/>
              <a:gd name="connsiteX1" fmla="*/ 2632875 w 4000500"/>
              <a:gd name="connsiteY1" fmla="*/ 3281404 h 4600575"/>
              <a:gd name="connsiteX2" fmla="*/ 3509921 w 4000500"/>
              <a:gd name="connsiteY2" fmla="*/ 3306749 h 4600575"/>
              <a:gd name="connsiteX3" fmla="*/ 3563178 w 4000500"/>
              <a:gd name="connsiteY3" fmla="*/ 2847975 h 4600575"/>
              <a:gd name="connsiteX4" fmla="*/ 3724275 w 4000500"/>
              <a:gd name="connsiteY4" fmla="*/ 2705100 h 4600575"/>
              <a:gd name="connsiteX5" fmla="*/ 3629025 w 4000500"/>
              <a:gd name="connsiteY5" fmla="*/ 2600325 h 4600575"/>
              <a:gd name="connsiteX6" fmla="*/ 3752850 w 4000500"/>
              <a:gd name="connsiteY6" fmla="*/ 2524125 h 4600575"/>
              <a:gd name="connsiteX7" fmla="*/ 3686175 w 4000500"/>
              <a:gd name="connsiteY7" fmla="*/ 2295525 h 4600575"/>
              <a:gd name="connsiteX8" fmla="*/ 4000500 w 4000500"/>
              <a:gd name="connsiteY8" fmla="*/ 2085975 h 4600575"/>
              <a:gd name="connsiteX9" fmla="*/ 3552825 w 4000500"/>
              <a:gd name="connsiteY9" fmla="*/ 1457325 h 4600575"/>
              <a:gd name="connsiteX10" fmla="*/ 2028825 w 4000500"/>
              <a:gd name="connsiteY10" fmla="*/ 0 h 4600575"/>
              <a:gd name="connsiteX11" fmla="*/ 533400 w 4000500"/>
              <a:gd name="connsiteY11" fmla="*/ 933450 h 4600575"/>
              <a:gd name="connsiteX12" fmla="*/ 1028700 w 4000500"/>
              <a:gd name="connsiteY12" fmla="*/ 2838450 h 4600575"/>
              <a:gd name="connsiteX13" fmla="*/ 0 w 4000500"/>
              <a:gd name="connsiteY13" fmla="*/ 4600575 h 4600575"/>
              <a:gd name="connsiteX14" fmla="*/ 0 w 4000500"/>
              <a:gd name="connsiteY14" fmla="*/ 4600575 h 4600575"/>
              <a:gd name="connsiteX0" fmla="*/ 2428875 w 4000500"/>
              <a:gd name="connsiteY0" fmla="*/ 3952875 h 4600575"/>
              <a:gd name="connsiteX1" fmla="*/ 2632875 w 4000500"/>
              <a:gd name="connsiteY1" fmla="*/ 3281404 h 4600575"/>
              <a:gd name="connsiteX2" fmla="*/ 3509921 w 4000500"/>
              <a:gd name="connsiteY2" fmla="*/ 3306749 h 4600575"/>
              <a:gd name="connsiteX3" fmla="*/ 3555226 w 4000500"/>
              <a:gd name="connsiteY3" fmla="*/ 2851950 h 4600575"/>
              <a:gd name="connsiteX4" fmla="*/ 3724275 w 4000500"/>
              <a:gd name="connsiteY4" fmla="*/ 2705100 h 4600575"/>
              <a:gd name="connsiteX5" fmla="*/ 3629025 w 4000500"/>
              <a:gd name="connsiteY5" fmla="*/ 2600325 h 4600575"/>
              <a:gd name="connsiteX6" fmla="*/ 3752850 w 4000500"/>
              <a:gd name="connsiteY6" fmla="*/ 2524125 h 4600575"/>
              <a:gd name="connsiteX7" fmla="*/ 3686175 w 4000500"/>
              <a:gd name="connsiteY7" fmla="*/ 2295525 h 4600575"/>
              <a:gd name="connsiteX8" fmla="*/ 4000500 w 4000500"/>
              <a:gd name="connsiteY8" fmla="*/ 2085975 h 4600575"/>
              <a:gd name="connsiteX9" fmla="*/ 3552825 w 4000500"/>
              <a:gd name="connsiteY9" fmla="*/ 1457325 h 4600575"/>
              <a:gd name="connsiteX10" fmla="*/ 2028825 w 4000500"/>
              <a:gd name="connsiteY10" fmla="*/ 0 h 4600575"/>
              <a:gd name="connsiteX11" fmla="*/ 533400 w 4000500"/>
              <a:gd name="connsiteY11" fmla="*/ 933450 h 4600575"/>
              <a:gd name="connsiteX12" fmla="*/ 1028700 w 4000500"/>
              <a:gd name="connsiteY12" fmla="*/ 2838450 h 4600575"/>
              <a:gd name="connsiteX13" fmla="*/ 0 w 4000500"/>
              <a:gd name="connsiteY13" fmla="*/ 4600575 h 4600575"/>
              <a:gd name="connsiteX14" fmla="*/ 0 w 4000500"/>
              <a:gd name="connsiteY14" fmla="*/ 4600575 h 4600575"/>
              <a:gd name="connsiteX0" fmla="*/ 2428875 w 4000500"/>
              <a:gd name="connsiteY0" fmla="*/ 3952875 h 4600575"/>
              <a:gd name="connsiteX1" fmla="*/ 2632875 w 4000500"/>
              <a:gd name="connsiteY1" fmla="*/ 3281404 h 4600575"/>
              <a:gd name="connsiteX2" fmla="*/ 3509921 w 4000500"/>
              <a:gd name="connsiteY2" fmla="*/ 3306749 h 4600575"/>
              <a:gd name="connsiteX3" fmla="*/ 3555226 w 4000500"/>
              <a:gd name="connsiteY3" fmla="*/ 2851950 h 4600575"/>
              <a:gd name="connsiteX4" fmla="*/ 3631427 w 4000500"/>
              <a:gd name="connsiteY4" fmla="*/ 2800019 h 4600575"/>
              <a:gd name="connsiteX5" fmla="*/ 3724275 w 4000500"/>
              <a:gd name="connsiteY5" fmla="*/ 2705100 h 4600575"/>
              <a:gd name="connsiteX6" fmla="*/ 3629025 w 4000500"/>
              <a:gd name="connsiteY6" fmla="*/ 2600325 h 4600575"/>
              <a:gd name="connsiteX7" fmla="*/ 3752850 w 4000500"/>
              <a:gd name="connsiteY7" fmla="*/ 2524125 h 4600575"/>
              <a:gd name="connsiteX8" fmla="*/ 3686175 w 4000500"/>
              <a:gd name="connsiteY8" fmla="*/ 2295525 h 4600575"/>
              <a:gd name="connsiteX9" fmla="*/ 4000500 w 4000500"/>
              <a:gd name="connsiteY9" fmla="*/ 2085975 h 4600575"/>
              <a:gd name="connsiteX10" fmla="*/ 3552825 w 4000500"/>
              <a:gd name="connsiteY10" fmla="*/ 1457325 h 4600575"/>
              <a:gd name="connsiteX11" fmla="*/ 2028825 w 4000500"/>
              <a:gd name="connsiteY11" fmla="*/ 0 h 4600575"/>
              <a:gd name="connsiteX12" fmla="*/ 533400 w 4000500"/>
              <a:gd name="connsiteY12" fmla="*/ 933450 h 4600575"/>
              <a:gd name="connsiteX13" fmla="*/ 1028700 w 4000500"/>
              <a:gd name="connsiteY13" fmla="*/ 2838450 h 4600575"/>
              <a:gd name="connsiteX14" fmla="*/ 0 w 4000500"/>
              <a:gd name="connsiteY14" fmla="*/ 4600575 h 4600575"/>
              <a:gd name="connsiteX15" fmla="*/ 0 w 4000500"/>
              <a:gd name="connsiteY15" fmla="*/ 4600575 h 4600575"/>
              <a:gd name="connsiteX0" fmla="*/ 2428875 w 4000500"/>
              <a:gd name="connsiteY0" fmla="*/ 3952875 h 4600575"/>
              <a:gd name="connsiteX1" fmla="*/ 2632875 w 4000500"/>
              <a:gd name="connsiteY1" fmla="*/ 3281404 h 4600575"/>
              <a:gd name="connsiteX2" fmla="*/ 3509921 w 4000500"/>
              <a:gd name="connsiteY2" fmla="*/ 3306749 h 4600575"/>
              <a:gd name="connsiteX3" fmla="*/ 3555226 w 4000500"/>
              <a:gd name="connsiteY3" fmla="*/ 2851950 h 4600575"/>
              <a:gd name="connsiteX4" fmla="*/ 3724275 w 4000500"/>
              <a:gd name="connsiteY4" fmla="*/ 2705100 h 4600575"/>
              <a:gd name="connsiteX5" fmla="*/ 3629025 w 4000500"/>
              <a:gd name="connsiteY5" fmla="*/ 2600325 h 4600575"/>
              <a:gd name="connsiteX6" fmla="*/ 3752850 w 4000500"/>
              <a:gd name="connsiteY6" fmla="*/ 2524125 h 4600575"/>
              <a:gd name="connsiteX7" fmla="*/ 3686175 w 4000500"/>
              <a:gd name="connsiteY7" fmla="*/ 2295525 h 4600575"/>
              <a:gd name="connsiteX8" fmla="*/ 4000500 w 4000500"/>
              <a:gd name="connsiteY8" fmla="*/ 2085975 h 4600575"/>
              <a:gd name="connsiteX9" fmla="*/ 3552825 w 4000500"/>
              <a:gd name="connsiteY9" fmla="*/ 1457325 h 4600575"/>
              <a:gd name="connsiteX10" fmla="*/ 2028825 w 4000500"/>
              <a:gd name="connsiteY10" fmla="*/ 0 h 4600575"/>
              <a:gd name="connsiteX11" fmla="*/ 533400 w 4000500"/>
              <a:gd name="connsiteY11" fmla="*/ 933450 h 4600575"/>
              <a:gd name="connsiteX12" fmla="*/ 1028700 w 4000500"/>
              <a:gd name="connsiteY12" fmla="*/ 2838450 h 4600575"/>
              <a:gd name="connsiteX13" fmla="*/ 0 w 4000500"/>
              <a:gd name="connsiteY13" fmla="*/ 4600575 h 4600575"/>
              <a:gd name="connsiteX14" fmla="*/ 0 w 4000500"/>
              <a:gd name="connsiteY14" fmla="*/ 4600575 h 4600575"/>
              <a:gd name="connsiteX0" fmla="*/ 2428875 w 4000500"/>
              <a:gd name="connsiteY0" fmla="*/ 3952875 h 4600575"/>
              <a:gd name="connsiteX1" fmla="*/ 2632875 w 4000500"/>
              <a:gd name="connsiteY1" fmla="*/ 3281404 h 4600575"/>
              <a:gd name="connsiteX2" fmla="*/ 3509921 w 4000500"/>
              <a:gd name="connsiteY2" fmla="*/ 3306749 h 4600575"/>
              <a:gd name="connsiteX3" fmla="*/ 3555226 w 4000500"/>
              <a:gd name="connsiteY3" fmla="*/ 2851950 h 4600575"/>
              <a:gd name="connsiteX4" fmla="*/ 3712348 w 4000500"/>
              <a:gd name="connsiteY4" fmla="*/ 2709075 h 4600575"/>
              <a:gd name="connsiteX5" fmla="*/ 3629025 w 4000500"/>
              <a:gd name="connsiteY5" fmla="*/ 2600325 h 4600575"/>
              <a:gd name="connsiteX6" fmla="*/ 3752850 w 4000500"/>
              <a:gd name="connsiteY6" fmla="*/ 2524125 h 4600575"/>
              <a:gd name="connsiteX7" fmla="*/ 3686175 w 4000500"/>
              <a:gd name="connsiteY7" fmla="*/ 2295525 h 4600575"/>
              <a:gd name="connsiteX8" fmla="*/ 4000500 w 4000500"/>
              <a:gd name="connsiteY8" fmla="*/ 2085975 h 4600575"/>
              <a:gd name="connsiteX9" fmla="*/ 3552825 w 4000500"/>
              <a:gd name="connsiteY9" fmla="*/ 1457325 h 4600575"/>
              <a:gd name="connsiteX10" fmla="*/ 2028825 w 4000500"/>
              <a:gd name="connsiteY10" fmla="*/ 0 h 4600575"/>
              <a:gd name="connsiteX11" fmla="*/ 533400 w 4000500"/>
              <a:gd name="connsiteY11" fmla="*/ 933450 h 4600575"/>
              <a:gd name="connsiteX12" fmla="*/ 1028700 w 4000500"/>
              <a:gd name="connsiteY12" fmla="*/ 2838450 h 4600575"/>
              <a:gd name="connsiteX13" fmla="*/ 0 w 4000500"/>
              <a:gd name="connsiteY13" fmla="*/ 4600575 h 4600575"/>
              <a:gd name="connsiteX14" fmla="*/ 0 w 4000500"/>
              <a:gd name="connsiteY14" fmla="*/ 4600575 h 4600575"/>
              <a:gd name="connsiteX0" fmla="*/ 2428875 w 4000500"/>
              <a:gd name="connsiteY0" fmla="*/ 3952875 h 4600575"/>
              <a:gd name="connsiteX1" fmla="*/ 2632875 w 4000500"/>
              <a:gd name="connsiteY1" fmla="*/ 3281404 h 4600575"/>
              <a:gd name="connsiteX2" fmla="*/ 3509921 w 4000500"/>
              <a:gd name="connsiteY2" fmla="*/ 3306749 h 4600575"/>
              <a:gd name="connsiteX3" fmla="*/ 3555226 w 4000500"/>
              <a:gd name="connsiteY3" fmla="*/ 2851950 h 4600575"/>
              <a:gd name="connsiteX4" fmla="*/ 3712348 w 4000500"/>
              <a:gd name="connsiteY4" fmla="*/ 2709075 h 4600575"/>
              <a:gd name="connsiteX5" fmla="*/ 3629025 w 4000500"/>
              <a:gd name="connsiteY5" fmla="*/ 2600325 h 4600575"/>
              <a:gd name="connsiteX6" fmla="*/ 3752850 w 4000500"/>
              <a:gd name="connsiteY6" fmla="*/ 2524125 h 4600575"/>
              <a:gd name="connsiteX7" fmla="*/ 3686175 w 4000500"/>
              <a:gd name="connsiteY7" fmla="*/ 2295525 h 4600575"/>
              <a:gd name="connsiteX8" fmla="*/ 4000500 w 4000500"/>
              <a:gd name="connsiteY8" fmla="*/ 2085975 h 4600575"/>
              <a:gd name="connsiteX9" fmla="*/ 3552825 w 4000500"/>
              <a:gd name="connsiteY9" fmla="*/ 1457325 h 4600575"/>
              <a:gd name="connsiteX10" fmla="*/ 2028825 w 4000500"/>
              <a:gd name="connsiteY10" fmla="*/ 0 h 4600575"/>
              <a:gd name="connsiteX11" fmla="*/ 533400 w 4000500"/>
              <a:gd name="connsiteY11" fmla="*/ 933450 h 4600575"/>
              <a:gd name="connsiteX12" fmla="*/ 1028700 w 4000500"/>
              <a:gd name="connsiteY12" fmla="*/ 2838450 h 4600575"/>
              <a:gd name="connsiteX13" fmla="*/ 0 w 4000500"/>
              <a:gd name="connsiteY13" fmla="*/ 4600575 h 4600575"/>
              <a:gd name="connsiteX14" fmla="*/ 0 w 4000500"/>
              <a:gd name="connsiteY14" fmla="*/ 4600575 h 4600575"/>
              <a:gd name="connsiteX0" fmla="*/ 2428875 w 4000500"/>
              <a:gd name="connsiteY0" fmla="*/ 3952875 h 4600575"/>
              <a:gd name="connsiteX1" fmla="*/ 2632875 w 4000500"/>
              <a:gd name="connsiteY1" fmla="*/ 3281404 h 4600575"/>
              <a:gd name="connsiteX2" fmla="*/ 3509921 w 4000500"/>
              <a:gd name="connsiteY2" fmla="*/ 3306749 h 4600575"/>
              <a:gd name="connsiteX3" fmla="*/ 3555226 w 4000500"/>
              <a:gd name="connsiteY3" fmla="*/ 2851950 h 4600575"/>
              <a:gd name="connsiteX4" fmla="*/ 3712348 w 4000500"/>
              <a:gd name="connsiteY4" fmla="*/ 2709075 h 4600575"/>
              <a:gd name="connsiteX5" fmla="*/ 3629025 w 4000500"/>
              <a:gd name="connsiteY5" fmla="*/ 2600325 h 4600575"/>
              <a:gd name="connsiteX6" fmla="*/ 3752850 w 4000500"/>
              <a:gd name="connsiteY6" fmla="*/ 2524125 h 4600575"/>
              <a:gd name="connsiteX7" fmla="*/ 3686175 w 4000500"/>
              <a:gd name="connsiteY7" fmla="*/ 2295525 h 4600575"/>
              <a:gd name="connsiteX8" fmla="*/ 4000500 w 4000500"/>
              <a:gd name="connsiteY8" fmla="*/ 2085975 h 4600575"/>
              <a:gd name="connsiteX9" fmla="*/ 3552825 w 4000500"/>
              <a:gd name="connsiteY9" fmla="*/ 1457325 h 4600575"/>
              <a:gd name="connsiteX10" fmla="*/ 2028825 w 4000500"/>
              <a:gd name="connsiteY10" fmla="*/ 0 h 4600575"/>
              <a:gd name="connsiteX11" fmla="*/ 533400 w 4000500"/>
              <a:gd name="connsiteY11" fmla="*/ 933450 h 4600575"/>
              <a:gd name="connsiteX12" fmla="*/ 1028700 w 4000500"/>
              <a:gd name="connsiteY12" fmla="*/ 2838450 h 4600575"/>
              <a:gd name="connsiteX13" fmla="*/ 0 w 4000500"/>
              <a:gd name="connsiteY13" fmla="*/ 4600575 h 4600575"/>
              <a:gd name="connsiteX14" fmla="*/ 0 w 4000500"/>
              <a:gd name="connsiteY14" fmla="*/ 4600575 h 4600575"/>
              <a:gd name="connsiteX0" fmla="*/ 2428875 w 4000500"/>
              <a:gd name="connsiteY0" fmla="*/ 3952875 h 4600575"/>
              <a:gd name="connsiteX1" fmla="*/ 2632875 w 4000500"/>
              <a:gd name="connsiteY1" fmla="*/ 3281404 h 4600575"/>
              <a:gd name="connsiteX2" fmla="*/ 3509921 w 4000500"/>
              <a:gd name="connsiteY2" fmla="*/ 3306749 h 4600575"/>
              <a:gd name="connsiteX3" fmla="*/ 3555226 w 4000500"/>
              <a:gd name="connsiteY3" fmla="*/ 2851950 h 4600575"/>
              <a:gd name="connsiteX4" fmla="*/ 3696446 w 4000500"/>
              <a:gd name="connsiteY4" fmla="*/ 2701124 h 4600575"/>
              <a:gd name="connsiteX5" fmla="*/ 3629025 w 4000500"/>
              <a:gd name="connsiteY5" fmla="*/ 2600325 h 4600575"/>
              <a:gd name="connsiteX6" fmla="*/ 3752850 w 4000500"/>
              <a:gd name="connsiteY6" fmla="*/ 2524125 h 4600575"/>
              <a:gd name="connsiteX7" fmla="*/ 3686175 w 4000500"/>
              <a:gd name="connsiteY7" fmla="*/ 2295525 h 4600575"/>
              <a:gd name="connsiteX8" fmla="*/ 4000500 w 4000500"/>
              <a:gd name="connsiteY8" fmla="*/ 2085975 h 4600575"/>
              <a:gd name="connsiteX9" fmla="*/ 3552825 w 4000500"/>
              <a:gd name="connsiteY9" fmla="*/ 1457325 h 4600575"/>
              <a:gd name="connsiteX10" fmla="*/ 2028825 w 4000500"/>
              <a:gd name="connsiteY10" fmla="*/ 0 h 4600575"/>
              <a:gd name="connsiteX11" fmla="*/ 533400 w 4000500"/>
              <a:gd name="connsiteY11" fmla="*/ 933450 h 4600575"/>
              <a:gd name="connsiteX12" fmla="*/ 1028700 w 4000500"/>
              <a:gd name="connsiteY12" fmla="*/ 2838450 h 4600575"/>
              <a:gd name="connsiteX13" fmla="*/ 0 w 4000500"/>
              <a:gd name="connsiteY13" fmla="*/ 4600575 h 4600575"/>
              <a:gd name="connsiteX14" fmla="*/ 0 w 4000500"/>
              <a:gd name="connsiteY14" fmla="*/ 4600575 h 4600575"/>
              <a:gd name="connsiteX0" fmla="*/ 2428875 w 4000500"/>
              <a:gd name="connsiteY0" fmla="*/ 3952875 h 4600575"/>
              <a:gd name="connsiteX1" fmla="*/ 2632875 w 4000500"/>
              <a:gd name="connsiteY1" fmla="*/ 3281404 h 4600575"/>
              <a:gd name="connsiteX2" fmla="*/ 3509921 w 4000500"/>
              <a:gd name="connsiteY2" fmla="*/ 3306749 h 4600575"/>
              <a:gd name="connsiteX3" fmla="*/ 3555226 w 4000500"/>
              <a:gd name="connsiteY3" fmla="*/ 2851950 h 4600575"/>
              <a:gd name="connsiteX4" fmla="*/ 3696446 w 4000500"/>
              <a:gd name="connsiteY4" fmla="*/ 2701124 h 4600575"/>
              <a:gd name="connsiteX5" fmla="*/ 3629025 w 4000500"/>
              <a:gd name="connsiteY5" fmla="*/ 2600325 h 4600575"/>
              <a:gd name="connsiteX6" fmla="*/ 3752850 w 4000500"/>
              <a:gd name="connsiteY6" fmla="*/ 2524125 h 4600575"/>
              <a:gd name="connsiteX7" fmla="*/ 3686175 w 4000500"/>
              <a:gd name="connsiteY7" fmla="*/ 2295525 h 4600575"/>
              <a:gd name="connsiteX8" fmla="*/ 4000500 w 4000500"/>
              <a:gd name="connsiteY8" fmla="*/ 2085975 h 4600575"/>
              <a:gd name="connsiteX9" fmla="*/ 3552825 w 4000500"/>
              <a:gd name="connsiteY9" fmla="*/ 1457325 h 4600575"/>
              <a:gd name="connsiteX10" fmla="*/ 2028825 w 4000500"/>
              <a:gd name="connsiteY10" fmla="*/ 0 h 4600575"/>
              <a:gd name="connsiteX11" fmla="*/ 533400 w 4000500"/>
              <a:gd name="connsiteY11" fmla="*/ 933450 h 4600575"/>
              <a:gd name="connsiteX12" fmla="*/ 1028700 w 4000500"/>
              <a:gd name="connsiteY12" fmla="*/ 2838450 h 4600575"/>
              <a:gd name="connsiteX13" fmla="*/ 0 w 4000500"/>
              <a:gd name="connsiteY13" fmla="*/ 4600575 h 4600575"/>
              <a:gd name="connsiteX14" fmla="*/ 0 w 4000500"/>
              <a:gd name="connsiteY14" fmla="*/ 4600575 h 4600575"/>
              <a:gd name="connsiteX0" fmla="*/ 2428875 w 4000500"/>
              <a:gd name="connsiteY0" fmla="*/ 3952875 h 4600575"/>
              <a:gd name="connsiteX1" fmla="*/ 2632875 w 4000500"/>
              <a:gd name="connsiteY1" fmla="*/ 3281404 h 4600575"/>
              <a:gd name="connsiteX2" fmla="*/ 3509921 w 4000500"/>
              <a:gd name="connsiteY2" fmla="*/ 3306749 h 4600575"/>
              <a:gd name="connsiteX3" fmla="*/ 3555226 w 4000500"/>
              <a:gd name="connsiteY3" fmla="*/ 2851950 h 4600575"/>
              <a:gd name="connsiteX4" fmla="*/ 3696446 w 4000500"/>
              <a:gd name="connsiteY4" fmla="*/ 2701124 h 4600575"/>
              <a:gd name="connsiteX5" fmla="*/ 3629025 w 4000500"/>
              <a:gd name="connsiteY5" fmla="*/ 2600325 h 4600575"/>
              <a:gd name="connsiteX6" fmla="*/ 3752850 w 4000500"/>
              <a:gd name="connsiteY6" fmla="*/ 2524125 h 4600575"/>
              <a:gd name="connsiteX7" fmla="*/ 3686175 w 4000500"/>
              <a:gd name="connsiteY7" fmla="*/ 2295525 h 4600575"/>
              <a:gd name="connsiteX8" fmla="*/ 4000500 w 4000500"/>
              <a:gd name="connsiteY8" fmla="*/ 2085975 h 4600575"/>
              <a:gd name="connsiteX9" fmla="*/ 3552825 w 4000500"/>
              <a:gd name="connsiteY9" fmla="*/ 1457325 h 4600575"/>
              <a:gd name="connsiteX10" fmla="*/ 2028825 w 4000500"/>
              <a:gd name="connsiteY10" fmla="*/ 0 h 4600575"/>
              <a:gd name="connsiteX11" fmla="*/ 533400 w 4000500"/>
              <a:gd name="connsiteY11" fmla="*/ 933450 h 4600575"/>
              <a:gd name="connsiteX12" fmla="*/ 1028700 w 4000500"/>
              <a:gd name="connsiteY12" fmla="*/ 2838450 h 4600575"/>
              <a:gd name="connsiteX13" fmla="*/ 0 w 4000500"/>
              <a:gd name="connsiteY13" fmla="*/ 4600575 h 4600575"/>
              <a:gd name="connsiteX14" fmla="*/ 0 w 4000500"/>
              <a:gd name="connsiteY14" fmla="*/ 4600575 h 4600575"/>
              <a:gd name="connsiteX0" fmla="*/ 2428875 w 4000500"/>
              <a:gd name="connsiteY0" fmla="*/ 3952875 h 4600575"/>
              <a:gd name="connsiteX1" fmla="*/ 2632875 w 4000500"/>
              <a:gd name="connsiteY1" fmla="*/ 3281404 h 4600575"/>
              <a:gd name="connsiteX2" fmla="*/ 3509921 w 4000500"/>
              <a:gd name="connsiteY2" fmla="*/ 3306749 h 4600575"/>
              <a:gd name="connsiteX3" fmla="*/ 3555226 w 4000500"/>
              <a:gd name="connsiteY3" fmla="*/ 2851950 h 4600575"/>
              <a:gd name="connsiteX4" fmla="*/ 3696446 w 4000500"/>
              <a:gd name="connsiteY4" fmla="*/ 2701124 h 4600575"/>
              <a:gd name="connsiteX5" fmla="*/ 3664806 w 4000500"/>
              <a:gd name="connsiteY5" fmla="*/ 2620203 h 4600575"/>
              <a:gd name="connsiteX6" fmla="*/ 3752850 w 4000500"/>
              <a:gd name="connsiteY6" fmla="*/ 2524125 h 4600575"/>
              <a:gd name="connsiteX7" fmla="*/ 3686175 w 4000500"/>
              <a:gd name="connsiteY7" fmla="*/ 2295525 h 4600575"/>
              <a:gd name="connsiteX8" fmla="*/ 4000500 w 4000500"/>
              <a:gd name="connsiteY8" fmla="*/ 2085975 h 4600575"/>
              <a:gd name="connsiteX9" fmla="*/ 3552825 w 4000500"/>
              <a:gd name="connsiteY9" fmla="*/ 1457325 h 4600575"/>
              <a:gd name="connsiteX10" fmla="*/ 2028825 w 4000500"/>
              <a:gd name="connsiteY10" fmla="*/ 0 h 4600575"/>
              <a:gd name="connsiteX11" fmla="*/ 533400 w 4000500"/>
              <a:gd name="connsiteY11" fmla="*/ 933450 h 4600575"/>
              <a:gd name="connsiteX12" fmla="*/ 1028700 w 4000500"/>
              <a:gd name="connsiteY12" fmla="*/ 2838450 h 4600575"/>
              <a:gd name="connsiteX13" fmla="*/ 0 w 4000500"/>
              <a:gd name="connsiteY13" fmla="*/ 4600575 h 4600575"/>
              <a:gd name="connsiteX14" fmla="*/ 0 w 4000500"/>
              <a:gd name="connsiteY14" fmla="*/ 4600575 h 4600575"/>
              <a:gd name="connsiteX0" fmla="*/ 2428875 w 4000500"/>
              <a:gd name="connsiteY0" fmla="*/ 3952875 h 4600575"/>
              <a:gd name="connsiteX1" fmla="*/ 2632875 w 4000500"/>
              <a:gd name="connsiteY1" fmla="*/ 3281404 h 4600575"/>
              <a:gd name="connsiteX2" fmla="*/ 3509921 w 4000500"/>
              <a:gd name="connsiteY2" fmla="*/ 3306749 h 4600575"/>
              <a:gd name="connsiteX3" fmla="*/ 3555226 w 4000500"/>
              <a:gd name="connsiteY3" fmla="*/ 2851950 h 4600575"/>
              <a:gd name="connsiteX4" fmla="*/ 3696446 w 4000500"/>
              <a:gd name="connsiteY4" fmla="*/ 2701124 h 4600575"/>
              <a:gd name="connsiteX5" fmla="*/ 3664806 w 4000500"/>
              <a:gd name="connsiteY5" fmla="*/ 2620203 h 4600575"/>
              <a:gd name="connsiteX6" fmla="*/ 3752850 w 4000500"/>
              <a:gd name="connsiteY6" fmla="*/ 2524125 h 4600575"/>
              <a:gd name="connsiteX7" fmla="*/ 3686175 w 4000500"/>
              <a:gd name="connsiteY7" fmla="*/ 2295525 h 4600575"/>
              <a:gd name="connsiteX8" fmla="*/ 4000500 w 4000500"/>
              <a:gd name="connsiteY8" fmla="*/ 2085975 h 4600575"/>
              <a:gd name="connsiteX9" fmla="*/ 3552825 w 4000500"/>
              <a:gd name="connsiteY9" fmla="*/ 1457325 h 4600575"/>
              <a:gd name="connsiteX10" fmla="*/ 2028825 w 4000500"/>
              <a:gd name="connsiteY10" fmla="*/ 0 h 4600575"/>
              <a:gd name="connsiteX11" fmla="*/ 533400 w 4000500"/>
              <a:gd name="connsiteY11" fmla="*/ 933450 h 4600575"/>
              <a:gd name="connsiteX12" fmla="*/ 1028700 w 4000500"/>
              <a:gd name="connsiteY12" fmla="*/ 2838450 h 4600575"/>
              <a:gd name="connsiteX13" fmla="*/ 0 w 4000500"/>
              <a:gd name="connsiteY13" fmla="*/ 4600575 h 4600575"/>
              <a:gd name="connsiteX14" fmla="*/ 0 w 4000500"/>
              <a:gd name="connsiteY14" fmla="*/ 4600575 h 4600575"/>
              <a:gd name="connsiteX0" fmla="*/ 2428875 w 4000500"/>
              <a:gd name="connsiteY0" fmla="*/ 3952875 h 4600575"/>
              <a:gd name="connsiteX1" fmla="*/ 2632875 w 4000500"/>
              <a:gd name="connsiteY1" fmla="*/ 3281404 h 4600575"/>
              <a:gd name="connsiteX2" fmla="*/ 3509921 w 4000500"/>
              <a:gd name="connsiteY2" fmla="*/ 3306749 h 4600575"/>
              <a:gd name="connsiteX3" fmla="*/ 3555226 w 4000500"/>
              <a:gd name="connsiteY3" fmla="*/ 2851950 h 4600575"/>
              <a:gd name="connsiteX4" fmla="*/ 3696446 w 4000500"/>
              <a:gd name="connsiteY4" fmla="*/ 2701124 h 4600575"/>
              <a:gd name="connsiteX5" fmla="*/ 3664806 w 4000500"/>
              <a:gd name="connsiteY5" fmla="*/ 2620203 h 4600575"/>
              <a:gd name="connsiteX6" fmla="*/ 3752850 w 4000500"/>
              <a:gd name="connsiteY6" fmla="*/ 2524125 h 4600575"/>
              <a:gd name="connsiteX7" fmla="*/ 3686175 w 4000500"/>
              <a:gd name="connsiteY7" fmla="*/ 2295525 h 4600575"/>
              <a:gd name="connsiteX8" fmla="*/ 4000500 w 4000500"/>
              <a:gd name="connsiteY8" fmla="*/ 2085975 h 4600575"/>
              <a:gd name="connsiteX9" fmla="*/ 3552825 w 4000500"/>
              <a:gd name="connsiteY9" fmla="*/ 1457325 h 4600575"/>
              <a:gd name="connsiteX10" fmla="*/ 2028825 w 4000500"/>
              <a:gd name="connsiteY10" fmla="*/ 0 h 4600575"/>
              <a:gd name="connsiteX11" fmla="*/ 533400 w 4000500"/>
              <a:gd name="connsiteY11" fmla="*/ 933450 h 4600575"/>
              <a:gd name="connsiteX12" fmla="*/ 1028700 w 4000500"/>
              <a:gd name="connsiteY12" fmla="*/ 2838450 h 4600575"/>
              <a:gd name="connsiteX13" fmla="*/ 0 w 4000500"/>
              <a:gd name="connsiteY13" fmla="*/ 4600575 h 4600575"/>
              <a:gd name="connsiteX14" fmla="*/ 0 w 4000500"/>
              <a:gd name="connsiteY14" fmla="*/ 4600575 h 4600575"/>
              <a:gd name="connsiteX0" fmla="*/ 2428875 w 4000500"/>
              <a:gd name="connsiteY0" fmla="*/ 3952875 h 4600575"/>
              <a:gd name="connsiteX1" fmla="*/ 2632875 w 4000500"/>
              <a:gd name="connsiteY1" fmla="*/ 3281404 h 4600575"/>
              <a:gd name="connsiteX2" fmla="*/ 3509921 w 4000500"/>
              <a:gd name="connsiteY2" fmla="*/ 3306749 h 4600575"/>
              <a:gd name="connsiteX3" fmla="*/ 3555226 w 4000500"/>
              <a:gd name="connsiteY3" fmla="*/ 2851950 h 4600575"/>
              <a:gd name="connsiteX4" fmla="*/ 3696446 w 4000500"/>
              <a:gd name="connsiteY4" fmla="*/ 2701124 h 4600575"/>
              <a:gd name="connsiteX5" fmla="*/ 3664806 w 4000500"/>
              <a:gd name="connsiteY5" fmla="*/ 2620203 h 4600575"/>
              <a:gd name="connsiteX6" fmla="*/ 3752850 w 4000500"/>
              <a:gd name="connsiteY6" fmla="*/ 2524125 h 4600575"/>
              <a:gd name="connsiteX7" fmla="*/ 3666297 w 4000500"/>
              <a:gd name="connsiteY7" fmla="*/ 2291549 h 4600575"/>
              <a:gd name="connsiteX8" fmla="*/ 4000500 w 4000500"/>
              <a:gd name="connsiteY8" fmla="*/ 2085975 h 4600575"/>
              <a:gd name="connsiteX9" fmla="*/ 3552825 w 4000500"/>
              <a:gd name="connsiteY9" fmla="*/ 1457325 h 4600575"/>
              <a:gd name="connsiteX10" fmla="*/ 2028825 w 4000500"/>
              <a:gd name="connsiteY10" fmla="*/ 0 h 4600575"/>
              <a:gd name="connsiteX11" fmla="*/ 533400 w 4000500"/>
              <a:gd name="connsiteY11" fmla="*/ 933450 h 4600575"/>
              <a:gd name="connsiteX12" fmla="*/ 1028700 w 4000500"/>
              <a:gd name="connsiteY12" fmla="*/ 2838450 h 4600575"/>
              <a:gd name="connsiteX13" fmla="*/ 0 w 4000500"/>
              <a:gd name="connsiteY13" fmla="*/ 4600575 h 4600575"/>
              <a:gd name="connsiteX14" fmla="*/ 0 w 4000500"/>
              <a:gd name="connsiteY14" fmla="*/ 4600575 h 4600575"/>
              <a:gd name="connsiteX0" fmla="*/ 2428875 w 4000500"/>
              <a:gd name="connsiteY0" fmla="*/ 3952875 h 4600575"/>
              <a:gd name="connsiteX1" fmla="*/ 2632875 w 4000500"/>
              <a:gd name="connsiteY1" fmla="*/ 3281404 h 4600575"/>
              <a:gd name="connsiteX2" fmla="*/ 3509921 w 4000500"/>
              <a:gd name="connsiteY2" fmla="*/ 3306749 h 4600575"/>
              <a:gd name="connsiteX3" fmla="*/ 3555226 w 4000500"/>
              <a:gd name="connsiteY3" fmla="*/ 2851950 h 4600575"/>
              <a:gd name="connsiteX4" fmla="*/ 3696446 w 4000500"/>
              <a:gd name="connsiteY4" fmla="*/ 2701124 h 4600575"/>
              <a:gd name="connsiteX5" fmla="*/ 3664806 w 4000500"/>
              <a:gd name="connsiteY5" fmla="*/ 2620203 h 4600575"/>
              <a:gd name="connsiteX6" fmla="*/ 3752850 w 4000500"/>
              <a:gd name="connsiteY6" fmla="*/ 2524125 h 4600575"/>
              <a:gd name="connsiteX7" fmla="*/ 3666297 w 4000500"/>
              <a:gd name="connsiteY7" fmla="*/ 2291549 h 4600575"/>
              <a:gd name="connsiteX8" fmla="*/ 4000500 w 4000500"/>
              <a:gd name="connsiteY8" fmla="*/ 2085975 h 4600575"/>
              <a:gd name="connsiteX9" fmla="*/ 3552825 w 4000500"/>
              <a:gd name="connsiteY9" fmla="*/ 1457325 h 4600575"/>
              <a:gd name="connsiteX10" fmla="*/ 2028825 w 4000500"/>
              <a:gd name="connsiteY10" fmla="*/ 0 h 4600575"/>
              <a:gd name="connsiteX11" fmla="*/ 533400 w 4000500"/>
              <a:gd name="connsiteY11" fmla="*/ 933450 h 4600575"/>
              <a:gd name="connsiteX12" fmla="*/ 1028700 w 4000500"/>
              <a:gd name="connsiteY12" fmla="*/ 2838450 h 4600575"/>
              <a:gd name="connsiteX13" fmla="*/ 0 w 4000500"/>
              <a:gd name="connsiteY13" fmla="*/ 4600575 h 4600575"/>
              <a:gd name="connsiteX14" fmla="*/ 0 w 4000500"/>
              <a:gd name="connsiteY14" fmla="*/ 4600575 h 4600575"/>
              <a:gd name="connsiteX0" fmla="*/ 2428875 w 4000500"/>
              <a:gd name="connsiteY0" fmla="*/ 3952875 h 4600575"/>
              <a:gd name="connsiteX1" fmla="*/ 2632875 w 4000500"/>
              <a:gd name="connsiteY1" fmla="*/ 3281404 h 4600575"/>
              <a:gd name="connsiteX2" fmla="*/ 3509921 w 4000500"/>
              <a:gd name="connsiteY2" fmla="*/ 3306749 h 4600575"/>
              <a:gd name="connsiteX3" fmla="*/ 3555226 w 4000500"/>
              <a:gd name="connsiteY3" fmla="*/ 2851950 h 4600575"/>
              <a:gd name="connsiteX4" fmla="*/ 3696446 w 4000500"/>
              <a:gd name="connsiteY4" fmla="*/ 2701124 h 4600575"/>
              <a:gd name="connsiteX5" fmla="*/ 3664806 w 4000500"/>
              <a:gd name="connsiteY5" fmla="*/ 2620203 h 4600575"/>
              <a:gd name="connsiteX6" fmla="*/ 3752850 w 4000500"/>
              <a:gd name="connsiteY6" fmla="*/ 2524125 h 4600575"/>
              <a:gd name="connsiteX7" fmla="*/ 3666297 w 4000500"/>
              <a:gd name="connsiteY7" fmla="*/ 2291549 h 4600575"/>
              <a:gd name="connsiteX8" fmla="*/ 4000500 w 4000500"/>
              <a:gd name="connsiteY8" fmla="*/ 2085975 h 4600575"/>
              <a:gd name="connsiteX9" fmla="*/ 3552825 w 4000500"/>
              <a:gd name="connsiteY9" fmla="*/ 1457325 h 4600575"/>
              <a:gd name="connsiteX10" fmla="*/ 2028825 w 4000500"/>
              <a:gd name="connsiteY10" fmla="*/ 0 h 4600575"/>
              <a:gd name="connsiteX11" fmla="*/ 533400 w 4000500"/>
              <a:gd name="connsiteY11" fmla="*/ 933450 h 4600575"/>
              <a:gd name="connsiteX12" fmla="*/ 1028700 w 4000500"/>
              <a:gd name="connsiteY12" fmla="*/ 2838450 h 4600575"/>
              <a:gd name="connsiteX13" fmla="*/ 0 w 4000500"/>
              <a:gd name="connsiteY13" fmla="*/ 4600575 h 4600575"/>
              <a:gd name="connsiteX14" fmla="*/ 0 w 4000500"/>
              <a:gd name="connsiteY14" fmla="*/ 4600575 h 4600575"/>
              <a:gd name="connsiteX0" fmla="*/ 2428875 w 4000500"/>
              <a:gd name="connsiteY0" fmla="*/ 3952875 h 4600575"/>
              <a:gd name="connsiteX1" fmla="*/ 2632875 w 4000500"/>
              <a:gd name="connsiteY1" fmla="*/ 3281404 h 4600575"/>
              <a:gd name="connsiteX2" fmla="*/ 3509921 w 4000500"/>
              <a:gd name="connsiteY2" fmla="*/ 3306749 h 4600575"/>
              <a:gd name="connsiteX3" fmla="*/ 3555226 w 4000500"/>
              <a:gd name="connsiteY3" fmla="*/ 2851950 h 4600575"/>
              <a:gd name="connsiteX4" fmla="*/ 3696446 w 4000500"/>
              <a:gd name="connsiteY4" fmla="*/ 2701124 h 4600575"/>
              <a:gd name="connsiteX5" fmla="*/ 3664806 w 4000500"/>
              <a:gd name="connsiteY5" fmla="*/ 2620203 h 4600575"/>
              <a:gd name="connsiteX6" fmla="*/ 3752850 w 4000500"/>
              <a:gd name="connsiteY6" fmla="*/ 2524125 h 4600575"/>
              <a:gd name="connsiteX7" fmla="*/ 3666297 w 4000500"/>
              <a:gd name="connsiteY7" fmla="*/ 2291549 h 4600575"/>
              <a:gd name="connsiteX8" fmla="*/ 4000500 w 4000500"/>
              <a:gd name="connsiteY8" fmla="*/ 2085975 h 4600575"/>
              <a:gd name="connsiteX9" fmla="*/ 3552825 w 4000500"/>
              <a:gd name="connsiteY9" fmla="*/ 1457325 h 4600575"/>
              <a:gd name="connsiteX10" fmla="*/ 2028825 w 4000500"/>
              <a:gd name="connsiteY10" fmla="*/ 0 h 4600575"/>
              <a:gd name="connsiteX11" fmla="*/ 533400 w 4000500"/>
              <a:gd name="connsiteY11" fmla="*/ 933450 h 4600575"/>
              <a:gd name="connsiteX12" fmla="*/ 1028700 w 4000500"/>
              <a:gd name="connsiteY12" fmla="*/ 2838450 h 4600575"/>
              <a:gd name="connsiteX13" fmla="*/ 0 w 4000500"/>
              <a:gd name="connsiteY13" fmla="*/ 4600575 h 4600575"/>
              <a:gd name="connsiteX14" fmla="*/ 0 w 4000500"/>
              <a:gd name="connsiteY14" fmla="*/ 4600575 h 4600575"/>
              <a:gd name="connsiteX0" fmla="*/ 2428875 w 4012427"/>
              <a:gd name="connsiteY0" fmla="*/ 3952875 h 4600575"/>
              <a:gd name="connsiteX1" fmla="*/ 2632875 w 4012427"/>
              <a:gd name="connsiteY1" fmla="*/ 3281404 h 4600575"/>
              <a:gd name="connsiteX2" fmla="*/ 3509921 w 4012427"/>
              <a:gd name="connsiteY2" fmla="*/ 3306749 h 4600575"/>
              <a:gd name="connsiteX3" fmla="*/ 3555226 w 4012427"/>
              <a:gd name="connsiteY3" fmla="*/ 2851950 h 4600575"/>
              <a:gd name="connsiteX4" fmla="*/ 3696446 w 4012427"/>
              <a:gd name="connsiteY4" fmla="*/ 2701124 h 4600575"/>
              <a:gd name="connsiteX5" fmla="*/ 3664806 w 4012427"/>
              <a:gd name="connsiteY5" fmla="*/ 2620203 h 4600575"/>
              <a:gd name="connsiteX6" fmla="*/ 3752850 w 4012427"/>
              <a:gd name="connsiteY6" fmla="*/ 2524125 h 4600575"/>
              <a:gd name="connsiteX7" fmla="*/ 3666297 w 4012427"/>
              <a:gd name="connsiteY7" fmla="*/ 2291549 h 4600575"/>
              <a:gd name="connsiteX8" fmla="*/ 4012427 w 4012427"/>
              <a:gd name="connsiteY8" fmla="*/ 2157537 h 4600575"/>
              <a:gd name="connsiteX9" fmla="*/ 3552825 w 4012427"/>
              <a:gd name="connsiteY9" fmla="*/ 1457325 h 4600575"/>
              <a:gd name="connsiteX10" fmla="*/ 2028825 w 4012427"/>
              <a:gd name="connsiteY10" fmla="*/ 0 h 4600575"/>
              <a:gd name="connsiteX11" fmla="*/ 533400 w 4012427"/>
              <a:gd name="connsiteY11" fmla="*/ 933450 h 4600575"/>
              <a:gd name="connsiteX12" fmla="*/ 1028700 w 4012427"/>
              <a:gd name="connsiteY12" fmla="*/ 2838450 h 4600575"/>
              <a:gd name="connsiteX13" fmla="*/ 0 w 4012427"/>
              <a:gd name="connsiteY13" fmla="*/ 4600575 h 4600575"/>
              <a:gd name="connsiteX14" fmla="*/ 0 w 4012427"/>
              <a:gd name="connsiteY14" fmla="*/ 4600575 h 4600575"/>
              <a:gd name="connsiteX0" fmla="*/ 2428875 w 4012427"/>
              <a:gd name="connsiteY0" fmla="*/ 3952875 h 4600575"/>
              <a:gd name="connsiteX1" fmla="*/ 2632875 w 4012427"/>
              <a:gd name="connsiteY1" fmla="*/ 3281404 h 4600575"/>
              <a:gd name="connsiteX2" fmla="*/ 3509921 w 4012427"/>
              <a:gd name="connsiteY2" fmla="*/ 3306749 h 4600575"/>
              <a:gd name="connsiteX3" fmla="*/ 3555226 w 4012427"/>
              <a:gd name="connsiteY3" fmla="*/ 2851950 h 4600575"/>
              <a:gd name="connsiteX4" fmla="*/ 3696446 w 4012427"/>
              <a:gd name="connsiteY4" fmla="*/ 2701124 h 4600575"/>
              <a:gd name="connsiteX5" fmla="*/ 3664806 w 4012427"/>
              <a:gd name="connsiteY5" fmla="*/ 2620203 h 4600575"/>
              <a:gd name="connsiteX6" fmla="*/ 3752850 w 4012427"/>
              <a:gd name="connsiteY6" fmla="*/ 2524125 h 4600575"/>
              <a:gd name="connsiteX7" fmla="*/ 3666297 w 4012427"/>
              <a:gd name="connsiteY7" fmla="*/ 2291549 h 4600575"/>
              <a:gd name="connsiteX8" fmla="*/ 4012427 w 4012427"/>
              <a:gd name="connsiteY8" fmla="*/ 2157537 h 4600575"/>
              <a:gd name="connsiteX9" fmla="*/ 3552825 w 4012427"/>
              <a:gd name="connsiteY9" fmla="*/ 1457325 h 4600575"/>
              <a:gd name="connsiteX10" fmla="*/ 2028825 w 4012427"/>
              <a:gd name="connsiteY10" fmla="*/ 0 h 4600575"/>
              <a:gd name="connsiteX11" fmla="*/ 533400 w 4012427"/>
              <a:gd name="connsiteY11" fmla="*/ 933450 h 4600575"/>
              <a:gd name="connsiteX12" fmla="*/ 1028700 w 4012427"/>
              <a:gd name="connsiteY12" fmla="*/ 2838450 h 4600575"/>
              <a:gd name="connsiteX13" fmla="*/ 0 w 4012427"/>
              <a:gd name="connsiteY13" fmla="*/ 4600575 h 4600575"/>
              <a:gd name="connsiteX14" fmla="*/ 0 w 4012427"/>
              <a:gd name="connsiteY14" fmla="*/ 4600575 h 4600575"/>
              <a:gd name="connsiteX0" fmla="*/ 2428875 w 4024354"/>
              <a:gd name="connsiteY0" fmla="*/ 3952875 h 4600575"/>
              <a:gd name="connsiteX1" fmla="*/ 2632875 w 4024354"/>
              <a:gd name="connsiteY1" fmla="*/ 3281404 h 4600575"/>
              <a:gd name="connsiteX2" fmla="*/ 3509921 w 4024354"/>
              <a:gd name="connsiteY2" fmla="*/ 3306749 h 4600575"/>
              <a:gd name="connsiteX3" fmla="*/ 3555226 w 4024354"/>
              <a:gd name="connsiteY3" fmla="*/ 2851950 h 4600575"/>
              <a:gd name="connsiteX4" fmla="*/ 3696446 w 4024354"/>
              <a:gd name="connsiteY4" fmla="*/ 2701124 h 4600575"/>
              <a:gd name="connsiteX5" fmla="*/ 3664806 w 4024354"/>
              <a:gd name="connsiteY5" fmla="*/ 2620203 h 4600575"/>
              <a:gd name="connsiteX6" fmla="*/ 3752850 w 4024354"/>
              <a:gd name="connsiteY6" fmla="*/ 2524125 h 4600575"/>
              <a:gd name="connsiteX7" fmla="*/ 3666297 w 4024354"/>
              <a:gd name="connsiteY7" fmla="*/ 2291549 h 4600575"/>
              <a:gd name="connsiteX8" fmla="*/ 4024354 w 4024354"/>
              <a:gd name="connsiteY8" fmla="*/ 2097902 h 4600575"/>
              <a:gd name="connsiteX9" fmla="*/ 3552825 w 4024354"/>
              <a:gd name="connsiteY9" fmla="*/ 1457325 h 4600575"/>
              <a:gd name="connsiteX10" fmla="*/ 2028825 w 4024354"/>
              <a:gd name="connsiteY10" fmla="*/ 0 h 4600575"/>
              <a:gd name="connsiteX11" fmla="*/ 533400 w 4024354"/>
              <a:gd name="connsiteY11" fmla="*/ 933450 h 4600575"/>
              <a:gd name="connsiteX12" fmla="*/ 1028700 w 4024354"/>
              <a:gd name="connsiteY12" fmla="*/ 2838450 h 4600575"/>
              <a:gd name="connsiteX13" fmla="*/ 0 w 4024354"/>
              <a:gd name="connsiteY13" fmla="*/ 4600575 h 4600575"/>
              <a:gd name="connsiteX14" fmla="*/ 0 w 4024354"/>
              <a:gd name="connsiteY14" fmla="*/ 4600575 h 4600575"/>
              <a:gd name="connsiteX0" fmla="*/ 2428875 w 4008452"/>
              <a:gd name="connsiteY0" fmla="*/ 3952875 h 4600575"/>
              <a:gd name="connsiteX1" fmla="*/ 2632875 w 4008452"/>
              <a:gd name="connsiteY1" fmla="*/ 3281404 h 4600575"/>
              <a:gd name="connsiteX2" fmla="*/ 3509921 w 4008452"/>
              <a:gd name="connsiteY2" fmla="*/ 3306749 h 4600575"/>
              <a:gd name="connsiteX3" fmla="*/ 3555226 w 4008452"/>
              <a:gd name="connsiteY3" fmla="*/ 2851950 h 4600575"/>
              <a:gd name="connsiteX4" fmla="*/ 3696446 w 4008452"/>
              <a:gd name="connsiteY4" fmla="*/ 2701124 h 4600575"/>
              <a:gd name="connsiteX5" fmla="*/ 3664806 w 4008452"/>
              <a:gd name="connsiteY5" fmla="*/ 2620203 h 4600575"/>
              <a:gd name="connsiteX6" fmla="*/ 3752850 w 4008452"/>
              <a:gd name="connsiteY6" fmla="*/ 2524125 h 4600575"/>
              <a:gd name="connsiteX7" fmla="*/ 3666297 w 4008452"/>
              <a:gd name="connsiteY7" fmla="*/ 2291549 h 4600575"/>
              <a:gd name="connsiteX8" fmla="*/ 4008452 w 4008452"/>
              <a:gd name="connsiteY8" fmla="*/ 2105854 h 4600575"/>
              <a:gd name="connsiteX9" fmla="*/ 3552825 w 4008452"/>
              <a:gd name="connsiteY9" fmla="*/ 1457325 h 4600575"/>
              <a:gd name="connsiteX10" fmla="*/ 2028825 w 4008452"/>
              <a:gd name="connsiteY10" fmla="*/ 0 h 4600575"/>
              <a:gd name="connsiteX11" fmla="*/ 533400 w 4008452"/>
              <a:gd name="connsiteY11" fmla="*/ 933450 h 4600575"/>
              <a:gd name="connsiteX12" fmla="*/ 1028700 w 4008452"/>
              <a:gd name="connsiteY12" fmla="*/ 2838450 h 4600575"/>
              <a:gd name="connsiteX13" fmla="*/ 0 w 4008452"/>
              <a:gd name="connsiteY13" fmla="*/ 4600575 h 4600575"/>
              <a:gd name="connsiteX14" fmla="*/ 0 w 4008452"/>
              <a:gd name="connsiteY14" fmla="*/ 4600575 h 4600575"/>
              <a:gd name="connsiteX0" fmla="*/ 2428875 w 4008452"/>
              <a:gd name="connsiteY0" fmla="*/ 3952875 h 4600575"/>
              <a:gd name="connsiteX1" fmla="*/ 2632875 w 4008452"/>
              <a:gd name="connsiteY1" fmla="*/ 3281404 h 4600575"/>
              <a:gd name="connsiteX2" fmla="*/ 3509921 w 4008452"/>
              <a:gd name="connsiteY2" fmla="*/ 3306749 h 4600575"/>
              <a:gd name="connsiteX3" fmla="*/ 3555226 w 4008452"/>
              <a:gd name="connsiteY3" fmla="*/ 2851950 h 4600575"/>
              <a:gd name="connsiteX4" fmla="*/ 3696446 w 4008452"/>
              <a:gd name="connsiteY4" fmla="*/ 2701124 h 4600575"/>
              <a:gd name="connsiteX5" fmla="*/ 3664806 w 4008452"/>
              <a:gd name="connsiteY5" fmla="*/ 2620203 h 4600575"/>
              <a:gd name="connsiteX6" fmla="*/ 3752850 w 4008452"/>
              <a:gd name="connsiteY6" fmla="*/ 2524125 h 4600575"/>
              <a:gd name="connsiteX7" fmla="*/ 3666297 w 4008452"/>
              <a:gd name="connsiteY7" fmla="*/ 2291549 h 4600575"/>
              <a:gd name="connsiteX8" fmla="*/ 4008452 w 4008452"/>
              <a:gd name="connsiteY8" fmla="*/ 2105854 h 4600575"/>
              <a:gd name="connsiteX9" fmla="*/ 3552825 w 4008452"/>
              <a:gd name="connsiteY9" fmla="*/ 1457325 h 4600575"/>
              <a:gd name="connsiteX10" fmla="*/ 2028825 w 4008452"/>
              <a:gd name="connsiteY10" fmla="*/ 0 h 4600575"/>
              <a:gd name="connsiteX11" fmla="*/ 533400 w 4008452"/>
              <a:gd name="connsiteY11" fmla="*/ 933450 h 4600575"/>
              <a:gd name="connsiteX12" fmla="*/ 1028700 w 4008452"/>
              <a:gd name="connsiteY12" fmla="*/ 2838450 h 4600575"/>
              <a:gd name="connsiteX13" fmla="*/ 0 w 4008452"/>
              <a:gd name="connsiteY13" fmla="*/ 4600575 h 4600575"/>
              <a:gd name="connsiteX14" fmla="*/ 0 w 4008452"/>
              <a:gd name="connsiteY14" fmla="*/ 4600575 h 4600575"/>
              <a:gd name="connsiteX0" fmla="*/ 2428875 w 4008452"/>
              <a:gd name="connsiteY0" fmla="*/ 3952875 h 4600575"/>
              <a:gd name="connsiteX1" fmla="*/ 2632875 w 4008452"/>
              <a:gd name="connsiteY1" fmla="*/ 3281404 h 4600575"/>
              <a:gd name="connsiteX2" fmla="*/ 3509921 w 4008452"/>
              <a:gd name="connsiteY2" fmla="*/ 3306749 h 4600575"/>
              <a:gd name="connsiteX3" fmla="*/ 3555226 w 4008452"/>
              <a:gd name="connsiteY3" fmla="*/ 2851950 h 4600575"/>
              <a:gd name="connsiteX4" fmla="*/ 3696446 w 4008452"/>
              <a:gd name="connsiteY4" fmla="*/ 2701124 h 4600575"/>
              <a:gd name="connsiteX5" fmla="*/ 3664806 w 4008452"/>
              <a:gd name="connsiteY5" fmla="*/ 2620203 h 4600575"/>
              <a:gd name="connsiteX6" fmla="*/ 3752850 w 4008452"/>
              <a:gd name="connsiteY6" fmla="*/ 2524125 h 4600575"/>
              <a:gd name="connsiteX7" fmla="*/ 3686175 w 4008452"/>
              <a:gd name="connsiteY7" fmla="*/ 2315403 h 4600575"/>
              <a:gd name="connsiteX8" fmla="*/ 4008452 w 4008452"/>
              <a:gd name="connsiteY8" fmla="*/ 2105854 h 4600575"/>
              <a:gd name="connsiteX9" fmla="*/ 3552825 w 4008452"/>
              <a:gd name="connsiteY9" fmla="*/ 1457325 h 4600575"/>
              <a:gd name="connsiteX10" fmla="*/ 2028825 w 4008452"/>
              <a:gd name="connsiteY10" fmla="*/ 0 h 4600575"/>
              <a:gd name="connsiteX11" fmla="*/ 533400 w 4008452"/>
              <a:gd name="connsiteY11" fmla="*/ 933450 h 4600575"/>
              <a:gd name="connsiteX12" fmla="*/ 1028700 w 4008452"/>
              <a:gd name="connsiteY12" fmla="*/ 2838450 h 4600575"/>
              <a:gd name="connsiteX13" fmla="*/ 0 w 4008452"/>
              <a:gd name="connsiteY13" fmla="*/ 4600575 h 4600575"/>
              <a:gd name="connsiteX14" fmla="*/ 0 w 4008452"/>
              <a:gd name="connsiteY14" fmla="*/ 4600575 h 4600575"/>
              <a:gd name="connsiteX0" fmla="*/ 2428875 w 4008452"/>
              <a:gd name="connsiteY0" fmla="*/ 3952875 h 4600575"/>
              <a:gd name="connsiteX1" fmla="*/ 2632875 w 4008452"/>
              <a:gd name="connsiteY1" fmla="*/ 3281404 h 4600575"/>
              <a:gd name="connsiteX2" fmla="*/ 3509921 w 4008452"/>
              <a:gd name="connsiteY2" fmla="*/ 3306749 h 4600575"/>
              <a:gd name="connsiteX3" fmla="*/ 3555226 w 4008452"/>
              <a:gd name="connsiteY3" fmla="*/ 2851950 h 4600575"/>
              <a:gd name="connsiteX4" fmla="*/ 3696446 w 4008452"/>
              <a:gd name="connsiteY4" fmla="*/ 2701124 h 4600575"/>
              <a:gd name="connsiteX5" fmla="*/ 3664806 w 4008452"/>
              <a:gd name="connsiteY5" fmla="*/ 2620203 h 4600575"/>
              <a:gd name="connsiteX6" fmla="*/ 3752850 w 4008452"/>
              <a:gd name="connsiteY6" fmla="*/ 2524125 h 4600575"/>
              <a:gd name="connsiteX7" fmla="*/ 3686175 w 4008452"/>
              <a:gd name="connsiteY7" fmla="*/ 2315403 h 4600575"/>
              <a:gd name="connsiteX8" fmla="*/ 4008452 w 4008452"/>
              <a:gd name="connsiteY8" fmla="*/ 2105854 h 4600575"/>
              <a:gd name="connsiteX9" fmla="*/ 3552825 w 4008452"/>
              <a:gd name="connsiteY9" fmla="*/ 1457325 h 4600575"/>
              <a:gd name="connsiteX10" fmla="*/ 2028825 w 4008452"/>
              <a:gd name="connsiteY10" fmla="*/ 0 h 4600575"/>
              <a:gd name="connsiteX11" fmla="*/ 533400 w 4008452"/>
              <a:gd name="connsiteY11" fmla="*/ 933450 h 4600575"/>
              <a:gd name="connsiteX12" fmla="*/ 1028700 w 4008452"/>
              <a:gd name="connsiteY12" fmla="*/ 2838450 h 4600575"/>
              <a:gd name="connsiteX13" fmla="*/ 0 w 4008452"/>
              <a:gd name="connsiteY13" fmla="*/ 4600575 h 4600575"/>
              <a:gd name="connsiteX14" fmla="*/ 0 w 4008452"/>
              <a:gd name="connsiteY14" fmla="*/ 4600575 h 4600575"/>
              <a:gd name="connsiteX0" fmla="*/ 2428875 w 4008452"/>
              <a:gd name="connsiteY0" fmla="*/ 3952875 h 4600575"/>
              <a:gd name="connsiteX1" fmla="*/ 2632875 w 4008452"/>
              <a:gd name="connsiteY1" fmla="*/ 3281404 h 4600575"/>
              <a:gd name="connsiteX2" fmla="*/ 3509921 w 4008452"/>
              <a:gd name="connsiteY2" fmla="*/ 3306749 h 4600575"/>
              <a:gd name="connsiteX3" fmla="*/ 3555226 w 4008452"/>
              <a:gd name="connsiteY3" fmla="*/ 2851950 h 4600575"/>
              <a:gd name="connsiteX4" fmla="*/ 3696446 w 4008452"/>
              <a:gd name="connsiteY4" fmla="*/ 2701124 h 4600575"/>
              <a:gd name="connsiteX5" fmla="*/ 3664806 w 4008452"/>
              <a:gd name="connsiteY5" fmla="*/ 2620203 h 4600575"/>
              <a:gd name="connsiteX6" fmla="*/ 3752850 w 4008452"/>
              <a:gd name="connsiteY6" fmla="*/ 2524125 h 4600575"/>
              <a:gd name="connsiteX7" fmla="*/ 3686175 w 4008452"/>
              <a:gd name="connsiteY7" fmla="*/ 2315403 h 4600575"/>
              <a:gd name="connsiteX8" fmla="*/ 4008452 w 4008452"/>
              <a:gd name="connsiteY8" fmla="*/ 2105854 h 4600575"/>
              <a:gd name="connsiteX9" fmla="*/ 3552825 w 4008452"/>
              <a:gd name="connsiteY9" fmla="*/ 1457325 h 4600575"/>
              <a:gd name="connsiteX10" fmla="*/ 2028825 w 4008452"/>
              <a:gd name="connsiteY10" fmla="*/ 0 h 4600575"/>
              <a:gd name="connsiteX11" fmla="*/ 533400 w 4008452"/>
              <a:gd name="connsiteY11" fmla="*/ 933450 h 4600575"/>
              <a:gd name="connsiteX12" fmla="*/ 1028700 w 4008452"/>
              <a:gd name="connsiteY12" fmla="*/ 2838450 h 4600575"/>
              <a:gd name="connsiteX13" fmla="*/ 0 w 4008452"/>
              <a:gd name="connsiteY13" fmla="*/ 4600575 h 4600575"/>
              <a:gd name="connsiteX14" fmla="*/ 0 w 4008452"/>
              <a:gd name="connsiteY14" fmla="*/ 4600575 h 4600575"/>
              <a:gd name="connsiteX0" fmla="*/ 2428875 w 4008452"/>
              <a:gd name="connsiteY0" fmla="*/ 3952875 h 4600575"/>
              <a:gd name="connsiteX1" fmla="*/ 2632875 w 4008452"/>
              <a:gd name="connsiteY1" fmla="*/ 3281404 h 4600575"/>
              <a:gd name="connsiteX2" fmla="*/ 3509921 w 4008452"/>
              <a:gd name="connsiteY2" fmla="*/ 3306749 h 4600575"/>
              <a:gd name="connsiteX3" fmla="*/ 3555226 w 4008452"/>
              <a:gd name="connsiteY3" fmla="*/ 2851950 h 4600575"/>
              <a:gd name="connsiteX4" fmla="*/ 3696446 w 4008452"/>
              <a:gd name="connsiteY4" fmla="*/ 2701124 h 4600575"/>
              <a:gd name="connsiteX5" fmla="*/ 3664806 w 4008452"/>
              <a:gd name="connsiteY5" fmla="*/ 2620203 h 4600575"/>
              <a:gd name="connsiteX6" fmla="*/ 3752850 w 4008452"/>
              <a:gd name="connsiteY6" fmla="*/ 2524125 h 4600575"/>
              <a:gd name="connsiteX7" fmla="*/ 3686175 w 4008452"/>
              <a:gd name="connsiteY7" fmla="*/ 2315403 h 4600575"/>
              <a:gd name="connsiteX8" fmla="*/ 4008452 w 4008452"/>
              <a:gd name="connsiteY8" fmla="*/ 2105854 h 4600575"/>
              <a:gd name="connsiteX9" fmla="*/ 3592581 w 4008452"/>
              <a:gd name="connsiteY9" fmla="*/ 1489130 h 4600575"/>
              <a:gd name="connsiteX10" fmla="*/ 2028825 w 4008452"/>
              <a:gd name="connsiteY10" fmla="*/ 0 h 4600575"/>
              <a:gd name="connsiteX11" fmla="*/ 533400 w 4008452"/>
              <a:gd name="connsiteY11" fmla="*/ 933450 h 4600575"/>
              <a:gd name="connsiteX12" fmla="*/ 1028700 w 4008452"/>
              <a:gd name="connsiteY12" fmla="*/ 2838450 h 4600575"/>
              <a:gd name="connsiteX13" fmla="*/ 0 w 4008452"/>
              <a:gd name="connsiteY13" fmla="*/ 4600575 h 4600575"/>
              <a:gd name="connsiteX14" fmla="*/ 0 w 4008452"/>
              <a:gd name="connsiteY14" fmla="*/ 4600575 h 4600575"/>
              <a:gd name="connsiteX0" fmla="*/ 2428875 w 4008452"/>
              <a:gd name="connsiteY0" fmla="*/ 3952875 h 4600575"/>
              <a:gd name="connsiteX1" fmla="*/ 2632875 w 4008452"/>
              <a:gd name="connsiteY1" fmla="*/ 3281404 h 4600575"/>
              <a:gd name="connsiteX2" fmla="*/ 3509921 w 4008452"/>
              <a:gd name="connsiteY2" fmla="*/ 3306749 h 4600575"/>
              <a:gd name="connsiteX3" fmla="*/ 3555226 w 4008452"/>
              <a:gd name="connsiteY3" fmla="*/ 2851950 h 4600575"/>
              <a:gd name="connsiteX4" fmla="*/ 3696446 w 4008452"/>
              <a:gd name="connsiteY4" fmla="*/ 2701124 h 4600575"/>
              <a:gd name="connsiteX5" fmla="*/ 3664806 w 4008452"/>
              <a:gd name="connsiteY5" fmla="*/ 2620203 h 4600575"/>
              <a:gd name="connsiteX6" fmla="*/ 3752850 w 4008452"/>
              <a:gd name="connsiteY6" fmla="*/ 2524125 h 4600575"/>
              <a:gd name="connsiteX7" fmla="*/ 3686175 w 4008452"/>
              <a:gd name="connsiteY7" fmla="*/ 2315403 h 4600575"/>
              <a:gd name="connsiteX8" fmla="*/ 4008452 w 4008452"/>
              <a:gd name="connsiteY8" fmla="*/ 2105854 h 4600575"/>
              <a:gd name="connsiteX9" fmla="*/ 3592581 w 4008452"/>
              <a:gd name="connsiteY9" fmla="*/ 1489130 h 4600575"/>
              <a:gd name="connsiteX10" fmla="*/ 2028825 w 4008452"/>
              <a:gd name="connsiteY10" fmla="*/ 0 h 4600575"/>
              <a:gd name="connsiteX11" fmla="*/ 533400 w 4008452"/>
              <a:gd name="connsiteY11" fmla="*/ 933450 h 4600575"/>
              <a:gd name="connsiteX12" fmla="*/ 1028700 w 4008452"/>
              <a:gd name="connsiteY12" fmla="*/ 2838450 h 4600575"/>
              <a:gd name="connsiteX13" fmla="*/ 0 w 4008452"/>
              <a:gd name="connsiteY13" fmla="*/ 4600575 h 4600575"/>
              <a:gd name="connsiteX14" fmla="*/ 0 w 4008452"/>
              <a:gd name="connsiteY14" fmla="*/ 4600575 h 4600575"/>
              <a:gd name="connsiteX0" fmla="*/ 2428875 w 4008470"/>
              <a:gd name="connsiteY0" fmla="*/ 3952875 h 4600575"/>
              <a:gd name="connsiteX1" fmla="*/ 2632875 w 4008470"/>
              <a:gd name="connsiteY1" fmla="*/ 3281404 h 4600575"/>
              <a:gd name="connsiteX2" fmla="*/ 3509921 w 4008470"/>
              <a:gd name="connsiteY2" fmla="*/ 3306749 h 4600575"/>
              <a:gd name="connsiteX3" fmla="*/ 3555226 w 4008470"/>
              <a:gd name="connsiteY3" fmla="*/ 2851950 h 4600575"/>
              <a:gd name="connsiteX4" fmla="*/ 3696446 w 4008470"/>
              <a:gd name="connsiteY4" fmla="*/ 2701124 h 4600575"/>
              <a:gd name="connsiteX5" fmla="*/ 3664806 w 4008470"/>
              <a:gd name="connsiteY5" fmla="*/ 2620203 h 4600575"/>
              <a:gd name="connsiteX6" fmla="*/ 3752850 w 4008470"/>
              <a:gd name="connsiteY6" fmla="*/ 2524125 h 4600575"/>
              <a:gd name="connsiteX7" fmla="*/ 3686175 w 4008470"/>
              <a:gd name="connsiteY7" fmla="*/ 2315403 h 4600575"/>
              <a:gd name="connsiteX8" fmla="*/ 4008452 w 4008470"/>
              <a:gd name="connsiteY8" fmla="*/ 2105854 h 4600575"/>
              <a:gd name="connsiteX9" fmla="*/ 3592581 w 4008470"/>
              <a:gd name="connsiteY9" fmla="*/ 1489130 h 4600575"/>
              <a:gd name="connsiteX10" fmla="*/ 2028825 w 4008470"/>
              <a:gd name="connsiteY10" fmla="*/ 0 h 4600575"/>
              <a:gd name="connsiteX11" fmla="*/ 533400 w 4008470"/>
              <a:gd name="connsiteY11" fmla="*/ 933450 h 4600575"/>
              <a:gd name="connsiteX12" fmla="*/ 1028700 w 4008470"/>
              <a:gd name="connsiteY12" fmla="*/ 2838450 h 4600575"/>
              <a:gd name="connsiteX13" fmla="*/ 0 w 4008470"/>
              <a:gd name="connsiteY13" fmla="*/ 4600575 h 4600575"/>
              <a:gd name="connsiteX14" fmla="*/ 0 w 4008470"/>
              <a:gd name="connsiteY14" fmla="*/ 4600575 h 4600575"/>
              <a:gd name="connsiteX0" fmla="*/ 2428875 w 4008470"/>
              <a:gd name="connsiteY0" fmla="*/ 3952875 h 4600575"/>
              <a:gd name="connsiteX1" fmla="*/ 2632875 w 4008470"/>
              <a:gd name="connsiteY1" fmla="*/ 3281404 h 4600575"/>
              <a:gd name="connsiteX2" fmla="*/ 3509921 w 4008470"/>
              <a:gd name="connsiteY2" fmla="*/ 3306749 h 4600575"/>
              <a:gd name="connsiteX3" fmla="*/ 3555226 w 4008470"/>
              <a:gd name="connsiteY3" fmla="*/ 2851950 h 4600575"/>
              <a:gd name="connsiteX4" fmla="*/ 3696446 w 4008470"/>
              <a:gd name="connsiteY4" fmla="*/ 2701124 h 4600575"/>
              <a:gd name="connsiteX5" fmla="*/ 3664806 w 4008470"/>
              <a:gd name="connsiteY5" fmla="*/ 2620203 h 4600575"/>
              <a:gd name="connsiteX6" fmla="*/ 3752850 w 4008470"/>
              <a:gd name="connsiteY6" fmla="*/ 2524125 h 4600575"/>
              <a:gd name="connsiteX7" fmla="*/ 3686175 w 4008470"/>
              <a:gd name="connsiteY7" fmla="*/ 2315403 h 4600575"/>
              <a:gd name="connsiteX8" fmla="*/ 4008452 w 4008470"/>
              <a:gd name="connsiteY8" fmla="*/ 2105854 h 4600575"/>
              <a:gd name="connsiteX9" fmla="*/ 3592581 w 4008470"/>
              <a:gd name="connsiteY9" fmla="*/ 1489130 h 4600575"/>
              <a:gd name="connsiteX10" fmla="*/ 2028825 w 4008470"/>
              <a:gd name="connsiteY10" fmla="*/ 0 h 4600575"/>
              <a:gd name="connsiteX11" fmla="*/ 533400 w 4008470"/>
              <a:gd name="connsiteY11" fmla="*/ 933450 h 4600575"/>
              <a:gd name="connsiteX12" fmla="*/ 1028700 w 4008470"/>
              <a:gd name="connsiteY12" fmla="*/ 2838450 h 4600575"/>
              <a:gd name="connsiteX13" fmla="*/ 0 w 4008470"/>
              <a:gd name="connsiteY13" fmla="*/ 4600575 h 4600575"/>
              <a:gd name="connsiteX14" fmla="*/ 0 w 4008470"/>
              <a:gd name="connsiteY14" fmla="*/ 4600575 h 4600575"/>
              <a:gd name="connsiteX0" fmla="*/ 2428875 w 4008470"/>
              <a:gd name="connsiteY0" fmla="*/ 3952875 h 4600575"/>
              <a:gd name="connsiteX1" fmla="*/ 2632875 w 4008470"/>
              <a:gd name="connsiteY1" fmla="*/ 3281404 h 4600575"/>
              <a:gd name="connsiteX2" fmla="*/ 3509921 w 4008470"/>
              <a:gd name="connsiteY2" fmla="*/ 3306749 h 4600575"/>
              <a:gd name="connsiteX3" fmla="*/ 3555226 w 4008470"/>
              <a:gd name="connsiteY3" fmla="*/ 2851950 h 4600575"/>
              <a:gd name="connsiteX4" fmla="*/ 3696446 w 4008470"/>
              <a:gd name="connsiteY4" fmla="*/ 2701124 h 4600575"/>
              <a:gd name="connsiteX5" fmla="*/ 3664806 w 4008470"/>
              <a:gd name="connsiteY5" fmla="*/ 2620203 h 4600575"/>
              <a:gd name="connsiteX6" fmla="*/ 3752850 w 4008470"/>
              <a:gd name="connsiteY6" fmla="*/ 2524125 h 4600575"/>
              <a:gd name="connsiteX7" fmla="*/ 3686175 w 4008470"/>
              <a:gd name="connsiteY7" fmla="*/ 2315403 h 4600575"/>
              <a:gd name="connsiteX8" fmla="*/ 4008452 w 4008470"/>
              <a:gd name="connsiteY8" fmla="*/ 2105854 h 4600575"/>
              <a:gd name="connsiteX9" fmla="*/ 3592581 w 4008470"/>
              <a:gd name="connsiteY9" fmla="*/ 1489130 h 4600575"/>
              <a:gd name="connsiteX10" fmla="*/ 2028825 w 4008470"/>
              <a:gd name="connsiteY10" fmla="*/ 0 h 4600575"/>
              <a:gd name="connsiteX11" fmla="*/ 533400 w 4008470"/>
              <a:gd name="connsiteY11" fmla="*/ 933450 h 4600575"/>
              <a:gd name="connsiteX12" fmla="*/ 1028700 w 4008470"/>
              <a:gd name="connsiteY12" fmla="*/ 2838450 h 4600575"/>
              <a:gd name="connsiteX13" fmla="*/ 0 w 4008470"/>
              <a:gd name="connsiteY13" fmla="*/ 4600575 h 4600575"/>
              <a:gd name="connsiteX14" fmla="*/ 0 w 4008470"/>
              <a:gd name="connsiteY14" fmla="*/ 4600575 h 4600575"/>
              <a:gd name="connsiteX0" fmla="*/ 2428875 w 4008470"/>
              <a:gd name="connsiteY0" fmla="*/ 3980705 h 4628405"/>
              <a:gd name="connsiteX1" fmla="*/ 2632875 w 4008470"/>
              <a:gd name="connsiteY1" fmla="*/ 3309234 h 4628405"/>
              <a:gd name="connsiteX2" fmla="*/ 3509921 w 4008470"/>
              <a:gd name="connsiteY2" fmla="*/ 3334579 h 4628405"/>
              <a:gd name="connsiteX3" fmla="*/ 3555226 w 4008470"/>
              <a:gd name="connsiteY3" fmla="*/ 2879780 h 4628405"/>
              <a:gd name="connsiteX4" fmla="*/ 3696446 w 4008470"/>
              <a:gd name="connsiteY4" fmla="*/ 2728954 h 4628405"/>
              <a:gd name="connsiteX5" fmla="*/ 3664806 w 4008470"/>
              <a:gd name="connsiteY5" fmla="*/ 2648033 h 4628405"/>
              <a:gd name="connsiteX6" fmla="*/ 3752850 w 4008470"/>
              <a:gd name="connsiteY6" fmla="*/ 2551955 h 4628405"/>
              <a:gd name="connsiteX7" fmla="*/ 3686175 w 4008470"/>
              <a:gd name="connsiteY7" fmla="*/ 2343233 h 4628405"/>
              <a:gd name="connsiteX8" fmla="*/ 4008452 w 4008470"/>
              <a:gd name="connsiteY8" fmla="*/ 2133684 h 4628405"/>
              <a:gd name="connsiteX9" fmla="*/ 3592581 w 4008470"/>
              <a:gd name="connsiteY9" fmla="*/ 1516960 h 4628405"/>
              <a:gd name="connsiteX10" fmla="*/ 2000996 w 4008470"/>
              <a:gd name="connsiteY10" fmla="*/ 0 h 4628405"/>
              <a:gd name="connsiteX11" fmla="*/ 533400 w 4008470"/>
              <a:gd name="connsiteY11" fmla="*/ 961280 h 4628405"/>
              <a:gd name="connsiteX12" fmla="*/ 1028700 w 4008470"/>
              <a:gd name="connsiteY12" fmla="*/ 2866280 h 4628405"/>
              <a:gd name="connsiteX13" fmla="*/ 0 w 4008470"/>
              <a:gd name="connsiteY13" fmla="*/ 4628405 h 4628405"/>
              <a:gd name="connsiteX14" fmla="*/ 0 w 4008470"/>
              <a:gd name="connsiteY14" fmla="*/ 4628405 h 4628405"/>
              <a:gd name="connsiteX0" fmla="*/ 2428875 w 4008470"/>
              <a:gd name="connsiteY0" fmla="*/ 3980705 h 4628405"/>
              <a:gd name="connsiteX1" fmla="*/ 2632875 w 4008470"/>
              <a:gd name="connsiteY1" fmla="*/ 3309234 h 4628405"/>
              <a:gd name="connsiteX2" fmla="*/ 3509921 w 4008470"/>
              <a:gd name="connsiteY2" fmla="*/ 3334579 h 4628405"/>
              <a:gd name="connsiteX3" fmla="*/ 3555226 w 4008470"/>
              <a:gd name="connsiteY3" fmla="*/ 2879780 h 4628405"/>
              <a:gd name="connsiteX4" fmla="*/ 3696446 w 4008470"/>
              <a:gd name="connsiteY4" fmla="*/ 2728954 h 4628405"/>
              <a:gd name="connsiteX5" fmla="*/ 3664806 w 4008470"/>
              <a:gd name="connsiteY5" fmla="*/ 2648033 h 4628405"/>
              <a:gd name="connsiteX6" fmla="*/ 3752850 w 4008470"/>
              <a:gd name="connsiteY6" fmla="*/ 2551955 h 4628405"/>
              <a:gd name="connsiteX7" fmla="*/ 3686175 w 4008470"/>
              <a:gd name="connsiteY7" fmla="*/ 2343233 h 4628405"/>
              <a:gd name="connsiteX8" fmla="*/ 4008452 w 4008470"/>
              <a:gd name="connsiteY8" fmla="*/ 2133684 h 4628405"/>
              <a:gd name="connsiteX9" fmla="*/ 3592581 w 4008470"/>
              <a:gd name="connsiteY9" fmla="*/ 1516960 h 4628405"/>
              <a:gd name="connsiteX10" fmla="*/ 2000996 w 4008470"/>
              <a:gd name="connsiteY10" fmla="*/ 0 h 4628405"/>
              <a:gd name="connsiteX11" fmla="*/ 533400 w 4008470"/>
              <a:gd name="connsiteY11" fmla="*/ 961280 h 4628405"/>
              <a:gd name="connsiteX12" fmla="*/ 1028700 w 4008470"/>
              <a:gd name="connsiteY12" fmla="*/ 2866280 h 4628405"/>
              <a:gd name="connsiteX13" fmla="*/ 0 w 4008470"/>
              <a:gd name="connsiteY13" fmla="*/ 4628405 h 4628405"/>
              <a:gd name="connsiteX14" fmla="*/ 0 w 4008470"/>
              <a:gd name="connsiteY14" fmla="*/ 4628405 h 4628405"/>
              <a:gd name="connsiteX0" fmla="*/ 2428875 w 4008470"/>
              <a:gd name="connsiteY0" fmla="*/ 3980705 h 4628405"/>
              <a:gd name="connsiteX1" fmla="*/ 2632875 w 4008470"/>
              <a:gd name="connsiteY1" fmla="*/ 3309234 h 4628405"/>
              <a:gd name="connsiteX2" fmla="*/ 3509921 w 4008470"/>
              <a:gd name="connsiteY2" fmla="*/ 3334579 h 4628405"/>
              <a:gd name="connsiteX3" fmla="*/ 3555226 w 4008470"/>
              <a:gd name="connsiteY3" fmla="*/ 2879780 h 4628405"/>
              <a:gd name="connsiteX4" fmla="*/ 3696446 w 4008470"/>
              <a:gd name="connsiteY4" fmla="*/ 2728954 h 4628405"/>
              <a:gd name="connsiteX5" fmla="*/ 3664806 w 4008470"/>
              <a:gd name="connsiteY5" fmla="*/ 2648033 h 4628405"/>
              <a:gd name="connsiteX6" fmla="*/ 3752850 w 4008470"/>
              <a:gd name="connsiteY6" fmla="*/ 2551955 h 4628405"/>
              <a:gd name="connsiteX7" fmla="*/ 3686175 w 4008470"/>
              <a:gd name="connsiteY7" fmla="*/ 2343233 h 4628405"/>
              <a:gd name="connsiteX8" fmla="*/ 4008452 w 4008470"/>
              <a:gd name="connsiteY8" fmla="*/ 2133684 h 4628405"/>
              <a:gd name="connsiteX9" fmla="*/ 3592581 w 4008470"/>
              <a:gd name="connsiteY9" fmla="*/ 1516960 h 4628405"/>
              <a:gd name="connsiteX10" fmla="*/ 2000996 w 4008470"/>
              <a:gd name="connsiteY10" fmla="*/ 0 h 4628405"/>
              <a:gd name="connsiteX11" fmla="*/ 533400 w 4008470"/>
              <a:gd name="connsiteY11" fmla="*/ 961280 h 4628405"/>
              <a:gd name="connsiteX12" fmla="*/ 1028700 w 4008470"/>
              <a:gd name="connsiteY12" fmla="*/ 2866280 h 4628405"/>
              <a:gd name="connsiteX13" fmla="*/ 0 w 4008470"/>
              <a:gd name="connsiteY13" fmla="*/ 4628405 h 4628405"/>
              <a:gd name="connsiteX14" fmla="*/ 0 w 4008470"/>
              <a:gd name="connsiteY14" fmla="*/ 4628405 h 4628405"/>
              <a:gd name="connsiteX0" fmla="*/ 2428875 w 4008470"/>
              <a:gd name="connsiteY0" fmla="*/ 3980809 h 4628509"/>
              <a:gd name="connsiteX1" fmla="*/ 2632875 w 4008470"/>
              <a:gd name="connsiteY1" fmla="*/ 3309338 h 4628509"/>
              <a:gd name="connsiteX2" fmla="*/ 3509921 w 4008470"/>
              <a:gd name="connsiteY2" fmla="*/ 3334683 h 4628509"/>
              <a:gd name="connsiteX3" fmla="*/ 3555226 w 4008470"/>
              <a:gd name="connsiteY3" fmla="*/ 2879884 h 4628509"/>
              <a:gd name="connsiteX4" fmla="*/ 3696446 w 4008470"/>
              <a:gd name="connsiteY4" fmla="*/ 2729058 h 4628509"/>
              <a:gd name="connsiteX5" fmla="*/ 3664806 w 4008470"/>
              <a:gd name="connsiteY5" fmla="*/ 2648137 h 4628509"/>
              <a:gd name="connsiteX6" fmla="*/ 3752850 w 4008470"/>
              <a:gd name="connsiteY6" fmla="*/ 2552059 h 4628509"/>
              <a:gd name="connsiteX7" fmla="*/ 3686175 w 4008470"/>
              <a:gd name="connsiteY7" fmla="*/ 2343337 h 4628509"/>
              <a:gd name="connsiteX8" fmla="*/ 4008452 w 4008470"/>
              <a:gd name="connsiteY8" fmla="*/ 2133788 h 4628509"/>
              <a:gd name="connsiteX9" fmla="*/ 3592581 w 4008470"/>
              <a:gd name="connsiteY9" fmla="*/ 1517064 h 4628509"/>
              <a:gd name="connsiteX10" fmla="*/ 2000996 w 4008470"/>
              <a:gd name="connsiteY10" fmla="*/ 104 h 4628509"/>
              <a:gd name="connsiteX11" fmla="*/ 533400 w 4008470"/>
              <a:gd name="connsiteY11" fmla="*/ 961384 h 4628509"/>
              <a:gd name="connsiteX12" fmla="*/ 1028700 w 4008470"/>
              <a:gd name="connsiteY12" fmla="*/ 2866384 h 4628509"/>
              <a:gd name="connsiteX13" fmla="*/ 0 w 4008470"/>
              <a:gd name="connsiteY13" fmla="*/ 4628509 h 4628509"/>
              <a:gd name="connsiteX14" fmla="*/ 0 w 4008470"/>
              <a:gd name="connsiteY14" fmla="*/ 4628509 h 4628509"/>
              <a:gd name="connsiteX0" fmla="*/ 2428875 w 4008470"/>
              <a:gd name="connsiteY0" fmla="*/ 3980809 h 4628509"/>
              <a:gd name="connsiteX1" fmla="*/ 2632875 w 4008470"/>
              <a:gd name="connsiteY1" fmla="*/ 3309338 h 4628509"/>
              <a:gd name="connsiteX2" fmla="*/ 3509921 w 4008470"/>
              <a:gd name="connsiteY2" fmla="*/ 3334683 h 4628509"/>
              <a:gd name="connsiteX3" fmla="*/ 3555226 w 4008470"/>
              <a:gd name="connsiteY3" fmla="*/ 2879884 h 4628509"/>
              <a:gd name="connsiteX4" fmla="*/ 3696446 w 4008470"/>
              <a:gd name="connsiteY4" fmla="*/ 2729058 h 4628509"/>
              <a:gd name="connsiteX5" fmla="*/ 3664806 w 4008470"/>
              <a:gd name="connsiteY5" fmla="*/ 2648137 h 4628509"/>
              <a:gd name="connsiteX6" fmla="*/ 3752850 w 4008470"/>
              <a:gd name="connsiteY6" fmla="*/ 2552059 h 4628509"/>
              <a:gd name="connsiteX7" fmla="*/ 3686175 w 4008470"/>
              <a:gd name="connsiteY7" fmla="*/ 2343337 h 4628509"/>
              <a:gd name="connsiteX8" fmla="*/ 4008452 w 4008470"/>
              <a:gd name="connsiteY8" fmla="*/ 2133788 h 4628509"/>
              <a:gd name="connsiteX9" fmla="*/ 3592581 w 4008470"/>
              <a:gd name="connsiteY9" fmla="*/ 1517064 h 4628509"/>
              <a:gd name="connsiteX10" fmla="*/ 2000996 w 4008470"/>
              <a:gd name="connsiteY10" fmla="*/ 104 h 4628509"/>
              <a:gd name="connsiteX11" fmla="*/ 549303 w 4008470"/>
              <a:gd name="connsiteY11" fmla="*/ 965360 h 4628509"/>
              <a:gd name="connsiteX12" fmla="*/ 1028700 w 4008470"/>
              <a:gd name="connsiteY12" fmla="*/ 2866384 h 4628509"/>
              <a:gd name="connsiteX13" fmla="*/ 0 w 4008470"/>
              <a:gd name="connsiteY13" fmla="*/ 4628509 h 4628509"/>
              <a:gd name="connsiteX14" fmla="*/ 0 w 4008470"/>
              <a:gd name="connsiteY14" fmla="*/ 4628509 h 4628509"/>
              <a:gd name="connsiteX0" fmla="*/ 2428875 w 4008470"/>
              <a:gd name="connsiteY0" fmla="*/ 3980953 h 4628653"/>
              <a:gd name="connsiteX1" fmla="*/ 2632875 w 4008470"/>
              <a:gd name="connsiteY1" fmla="*/ 3309482 h 4628653"/>
              <a:gd name="connsiteX2" fmla="*/ 3509921 w 4008470"/>
              <a:gd name="connsiteY2" fmla="*/ 3334827 h 4628653"/>
              <a:gd name="connsiteX3" fmla="*/ 3555226 w 4008470"/>
              <a:gd name="connsiteY3" fmla="*/ 2880028 h 4628653"/>
              <a:gd name="connsiteX4" fmla="*/ 3696446 w 4008470"/>
              <a:gd name="connsiteY4" fmla="*/ 2729202 h 4628653"/>
              <a:gd name="connsiteX5" fmla="*/ 3664806 w 4008470"/>
              <a:gd name="connsiteY5" fmla="*/ 2648281 h 4628653"/>
              <a:gd name="connsiteX6" fmla="*/ 3752850 w 4008470"/>
              <a:gd name="connsiteY6" fmla="*/ 2552203 h 4628653"/>
              <a:gd name="connsiteX7" fmla="*/ 3686175 w 4008470"/>
              <a:gd name="connsiteY7" fmla="*/ 2343481 h 4628653"/>
              <a:gd name="connsiteX8" fmla="*/ 4008452 w 4008470"/>
              <a:gd name="connsiteY8" fmla="*/ 2133932 h 4628653"/>
              <a:gd name="connsiteX9" fmla="*/ 3592581 w 4008470"/>
              <a:gd name="connsiteY9" fmla="*/ 1517208 h 4628653"/>
              <a:gd name="connsiteX10" fmla="*/ 2000996 w 4008470"/>
              <a:gd name="connsiteY10" fmla="*/ 248 h 4628653"/>
              <a:gd name="connsiteX11" fmla="*/ 549303 w 4008470"/>
              <a:gd name="connsiteY11" fmla="*/ 965504 h 4628653"/>
              <a:gd name="connsiteX12" fmla="*/ 1028700 w 4008470"/>
              <a:gd name="connsiteY12" fmla="*/ 2866528 h 4628653"/>
              <a:gd name="connsiteX13" fmla="*/ 0 w 4008470"/>
              <a:gd name="connsiteY13" fmla="*/ 4628653 h 4628653"/>
              <a:gd name="connsiteX14" fmla="*/ 0 w 4008470"/>
              <a:gd name="connsiteY14" fmla="*/ 4628653 h 4628653"/>
              <a:gd name="connsiteX0" fmla="*/ 2428875 w 4008470"/>
              <a:gd name="connsiteY0" fmla="*/ 3965066 h 4612766"/>
              <a:gd name="connsiteX1" fmla="*/ 2632875 w 4008470"/>
              <a:gd name="connsiteY1" fmla="*/ 3293595 h 4612766"/>
              <a:gd name="connsiteX2" fmla="*/ 3509921 w 4008470"/>
              <a:gd name="connsiteY2" fmla="*/ 3318940 h 4612766"/>
              <a:gd name="connsiteX3" fmla="*/ 3555226 w 4008470"/>
              <a:gd name="connsiteY3" fmla="*/ 2864141 h 4612766"/>
              <a:gd name="connsiteX4" fmla="*/ 3696446 w 4008470"/>
              <a:gd name="connsiteY4" fmla="*/ 2713315 h 4612766"/>
              <a:gd name="connsiteX5" fmla="*/ 3664806 w 4008470"/>
              <a:gd name="connsiteY5" fmla="*/ 2632394 h 4612766"/>
              <a:gd name="connsiteX6" fmla="*/ 3752850 w 4008470"/>
              <a:gd name="connsiteY6" fmla="*/ 2536316 h 4612766"/>
              <a:gd name="connsiteX7" fmla="*/ 3686175 w 4008470"/>
              <a:gd name="connsiteY7" fmla="*/ 2327594 h 4612766"/>
              <a:gd name="connsiteX8" fmla="*/ 4008452 w 4008470"/>
              <a:gd name="connsiteY8" fmla="*/ 2118045 h 4612766"/>
              <a:gd name="connsiteX9" fmla="*/ 3592581 w 4008470"/>
              <a:gd name="connsiteY9" fmla="*/ 1501321 h 4612766"/>
              <a:gd name="connsiteX10" fmla="*/ 2000996 w 4008470"/>
              <a:gd name="connsiteY10" fmla="*/ 264 h 4612766"/>
              <a:gd name="connsiteX11" fmla="*/ 549303 w 4008470"/>
              <a:gd name="connsiteY11" fmla="*/ 949617 h 4612766"/>
              <a:gd name="connsiteX12" fmla="*/ 1028700 w 4008470"/>
              <a:gd name="connsiteY12" fmla="*/ 2850641 h 4612766"/>
              <a:gd name="connsiteX13" fmla="*/ 0 w 4008470"/>
              <a:gd name="connsiteY13" fmla="*/ 4612766 h 4612766"/>
              <a:gd name="connsiteX14" fmla="*/ 0 w 4008470"/>
              <a:gd name="connsiteY14" fmla="*/ 4612766 h 4612766"/>
              <a:gd name="connsiteX0" fmla="*/ 2428875 w 4008470"/>
              <a:gd name="connsiteY0" fmla="*/ 3965066 h 4612766"/>
              <a:gd name="connsiteX1" fmla="*/ 2632875 w 4008470"/>
              <a:gd name="connsiteY1" fmla="*/ 3293595 h 4612766"/>
              <a:gd name="connsiteX2" fmla="*/ 3509921 w 4008470"/>
              <a:gd name="connsiteY2" fmla="*/ 3318940 h 4612766"/>
              <a:gd name="connsiteX3" fmla="*/ 3555226 w 4008470"/>
              <a:gd name="connsiteY3" fmla="*/ 2864141 h 4612766"/>
              <a:gd name="connsiteX4" fmla="*/ 3696446 w 4008470"/>
              <a:gd name="connsiteY4" fmla="*/ 2713315 h 4612766"/>
              <a:gd name="connsiteX5" fmla="*/ 3664806 w 4008470"/>
              <a:gd name="connsiteY5" fmla="*/ 2632394 h 4612766"/>
              <a:gd name="connsiteX6" fmla="*/ 3752850 w 4008470"/>
              <a:gd name="connsiteY6" fmla="*/ 2536316 h 4612766"/>
              <a:gd name="connsiteX7" fmla="*/ 3686175 w 4008470"/>
              <a:gd name="connsiteY7" fmla="*/ 2327594 h 4612766"/>
              <a:gd name="connsiteX8" fmla="*/ 4008452 w 4008470"/>
              <a:gd name="connsiteY8" fmla="*/ 2118045 h 4612766"/>
              <a:gd name="connsiteX9" fmla="*/ 3592581 w 4008470"/>
              <a:gd name="connsiteY9" fmla="*/ 1501321 h 4612766"/>
              <a:gd name="connsiteX10" fmla="*/ 2000996 w 4008470"/>
              <a:gd name="connsiteY10" fmla="*/ 264 h 4612766"/>
              <a:gd name="connsiteX11" fmla="*/ 549303 w 4008470"/>
              <a:gd name="connsiteY11" fmla="*/ 949617 h 4612766"/>
              <a:gd name="connsiteX12" fmla="*/ 1028700 w 4008470"/>
              <a:gd name="connsiteY12" fmla="*/ 2850641 h 4612766"/>
              <a:gd name="connsiteX13" fmla="*/ 0 w 4008470"/>
              <a:gd name="connsiteY13" fmla="*/ 4612766 h 4612766"/>
              <a:gd name="connsiteX14" fmla="*/ 0 w 4008470"/>
              <a:gd name="connsiteY14" fmla="*/ 4612766 h 4612766"/>
              <a:gd name="connsiteX0" fmla="*/ 2428875 w 4008470"/>
              <a:gd name="connsiteY0" fmla="*/ 3965066 h 4612766"/>
              <a:gd name="connsiteX1" fmla="*/ 2632875 w 4008470"/>
              <a:gd name="connsiteY1" fmla="*/ 3293595 h 4612766"/>
              <a:gd name="connsiteX2" fmla="*/ 3509921 w 4008470"/>
              <a:gd name="connsiteY2" fmla="*/ 3318940 h 4612766"/>
              <a:gd name="connsiteX3" fmla="*/ 3555226 w 4008470"/>
              <a:gd name="connsiteY3" fmla="*/ 2864141 h 4612766"/>
              <a:gd name="connsiteX4" fmla="*/ 3696446 w 4008470"/>
              <a:gd name="connsiteY4" fmla="*/ 2713315 h 4612766"/>
              <a:gd name="connsiteX5" fmla="*/ 3664806 w 4008470"/>
              <a:gd name="connsiteY5" fmla="*/ 2632394 h 4612766"/>
              <a:gd name="connsiteX6" fmla="*/ 3752850 w 4008470"/>
              <a:gd name="connsiteY6" fmla="*/ 2536316 h 4612766"/>
              <a:gd name="connsiteX7" fmla="*/ 3686175 w 4008470"/>
              <a:gd name="connsiteY7" fmla="*/ 2327594 h 4612766"/>
              <a:gd name="connsiteX8" fmla="*/ 4008452 w 4008470"/>
              <a:gd name="connsiteY8" fmla="*/ 2118045 h 4612766"/>
              <a:gd name="connsiteX9" fmla="*/ 3592581 w 4008470"/>
              <a:gd name="connsiteY9" fmla="*/ 1501321 h 4612766"/>
              <a:gd name="connsiteX10" fmla="*/ 2000996 w 4008470"/>
              <a:gd name="connsiteY10" fmla="*/ 264 h 4612766"/>
              <a:gd name="connsiteX11" fmla="*/ 549303 w 4008470"/>
              <a:gd name="connsiteY11" fmla="*/ 949617 h 4612766"/>
              <a:gd name="connsiteX12" fmla="*/ 1016773 w 4008470"/>
              <a:gd name="connsiteY12" fmla="*/ 2874495 h 4612766"/>
              <a:gd name="connsiteX13" fmla="*/ 0 w 4008470"/>
              <a:gd name="connsiteY13" fmla="*/ 4612766 h 4612766"/>
              <a:gd name="connsiteX14" fmla="*/ 0 w 4008470"/>
              <a:gd name="connsiteY14" fmla="*/ 4612766 h 4612766"/>
              <a:gd name="connsiteX0" fmla="*/ 2428875 w 4008470"/>
              <a:gd name="connsiteY0" fmla="*/ 3965066 h 4612766"/>
              <a:gd name="connsiteX1" fmla="*/ 2632875 w 4008470"/>
              <a:gd name="connsiteY1" fmla="*/ 3293595 h 4612766"/>
              <a:gd name="connsiteX2" fmla="*/ 3509921 w 4008470"/>
              <a:gd name="connsiteY2" fmla="*/ 3318940 h 4612766"/>
              <a:gd name="connsiteX3" fmla="*/ 3555226 w 4008470"/>
              <a:gd name="connsiteY3" fmla="*/ 2864141 h 4612766"/>
              <a:gd name="connsiteX4" fmla="*/ 3696446 w 4008470"/>
              <a:gd name="connsiteY4" fmla="*/ 2713315 h 4612766"/>
              <a:gd name="connsiteX5" fmla="*/ 3664806 w 4008470"/>
              <a:gd name="connsiteY5" fmla="*/ 2632394 h 4612766"/>
              <a:gd name="connsiteX6" fmla="*/ 3752850 w 4008470"/>
              <a:gd name="connsiteY6" fmla="*/ 2536316 h 4612766"/>
              <a:gd name="connsiteX7" fmla="*/ 3686175 w 4008470"/>
              <a:gd name="connsiteY7" fmla="*/ 2327594 h 4612766"/>
              <a:gd name="connsiteX8" fmla="*/ 4008452 w 4008470"/>
              <a:gd name="connsiteY8" fmla="*/ 2118045 h 4612766"/>
              <a:gd name="connsiteX9" fmla="*/ 3592581 w 4008470"/>
              <a:gd name="connsiteY9" fmla="*/ 1501321 h 4612766"/>
              <a:gd name="connsiteX10" fmla="*/ 2000996 w 4008470"/>
              <a:gd name="connsiteY10" fmla="*/ 264 h 4612766"/>
              <a:gd name="connsiteX11" fmla="*/ 549303 w 4008470"/>
              <a:gd name="connsiteY11" fmla="*/ 949617 h 4612766"/>
              <a:gd name="connsiteX12" fmla="*/ 1016773 w 4008470"/>
              <a:gd name="connsiteY12" fmla="*/ 2874495 h 4612766"/>
              <a:gd name="connsiteX13" fmla="*/ 0 w 4008470"/>
              <a:gd name="connsiteY13" fmla="*/ 4612766 h 4612766"/>
              <a:gd name="connsiteX14" fmla="*/ 0 w 4008470"/>
              <a:gd name="connsiteY14" fmla="*/ 4612766 h 4612766"/>
              <a:gd name="connsiteX0" fmla="*/ 2428875 w 4008470"/>
              <a:gd name="connsiteY0" fmla="*/ 3965066 h 4612766"/>
              <a:gd name="connsiteX1" fmla="*/ 2632875 w 4008470"/>
              <a:gd name="connsiteY1" fmla="*/ 3293595 h 4612766"/>
              <a:gd name="connsiteX2" fmla="*/ 3509921 w 4008470"/>
              <a:gd name="connsiteY2" fmla="*/ 3318940 h 4612766"/>
              <a:gd name="connsiteX3" fmla="*/ 3555226 w 4008470"/>
              <a:gd name="connsiteY3" fmla="*/ 2864141 h 4612766"/>
              <a:gd name="connsiteX4" fmla="*/ 3696446 w 4008470"/>
              <a:gd name="connsiteY4" fmla="*/ 2713315 h 4612766"/>
              <a:gd name="connsiteX5" fmla="*/ 3664806 w 4008470"/>
              <a:gd name="connsiteY5" fmla="*/ 2632394 h 4612766"/>
              <a:gd name="connsiteX6" fmla="*/ 3752850 w 4008470"/>
              <a:gd name="connsiteY6" fmla="*/ 2536316 h 4612766"/>
              <a:gd name="connsiteX7" fmla="*/ 3686175 w 4008470"/>
              <a:gd name="connsiteY7" fmla="*/ 2327594 h 4612766"/>
              <a:gd name="connsiteX8" fmla="*/ 4008452 w 4008470"/>
              <a:gd name="connsiteY8" fmla="*/ 2118045 h 4612766"/>
              <a:gd name="connsiteX9" fmla="*/ 3592581 w 4008470"/>
              <a:gd name="connsiteY9" fmla="*/ 1501321 h 4612766"/>
              <a:gd name="connsiteX10" fmla="*/ 2000996 w 4008470"/>
              <a:gd name="connsiteY10" fmla="*/ 264 h 4612766"/>
              <a:gd name="connsiteX11" fmla="*/ 549303 w 4008470"/>
              <a:gd name="connsiteY11" fmla="*/ 949617 h 4612766"/>
              <a:gd name="connsiteX12" fmla="*/ 1016773 w 4008470"/>
              <a:gd name="connsiteY12" fmla="*/ 2874495 h 4612766"/>
              <a:gd name="connsiteX13" fmla="*/ 0 w 4008470"/>
              <a:gd name="connsiteY13" fmla="*/ 4612766 h 4612766"/>
              <a:gd name="connsiteX14" fmla="*/ 0 w 4008470"/>
              <a:gd name="connsiteY14" fmla="*/ 4612766 h 4612766"/>
              <a:gd name="connsiteX0" fmla="*/ 2428875 w 4008470"/>
              <a:gd name="connsiteY0" fmla="*/ 3965066 h 4612766"/>
              <a:gd name="connsiteX1" fmla="*/ 2632875 w 4008470"/>
              <a:gd name="connsiteY1" fmla="*/ 3293595 h 4612766"/>
              <a:gd name="connsiteX2" fmla="*/ 3509921 w 4008470"/>
              <a:gd name="connsiteY2" fmla="*/ 3318940 h 4612766"/>
              <a:gd name="connsiteX3" fmla="*/ 3555226 w 4008470"/>
              <a:gd name="connsiteY3" fmla="*/ 2864141 h 4612766"/>
              <a:gd name="connsiteX4" fmla="*/ 3710053 w 4008470"/>
              <a:gd name="connsiteY4" fmla="*/ 2718758 h 4612766"/>
              <a:gd name="connsiteX5" fmla="*/ 3664806 w 4008470"/>
              <a:gd name="connsiteY5" fmla="*/ 2632394 h 4612766"/>
              <a:gd name="connsiteX6" fmla="*/ 3752850 w 4008470"/>
              <a:gd name="connsiteY6" fmla="*/ 2536316 h 4612766"/>
              <a:gd name="connsiteX7" fmla="*/ 3686175 w 4008470"/>
              <a:gd name="connsiteY7" fmla="*/ 2327594 h 4612766"/>
              <a:gd name="connsiteX8" fmla="*/ 4008452 w 4008470"/>
              <a:gd name="connsiteY8" fmla="*/ 2118045 h 4612766"/>
              <a:gd name="connsiteX9" fmla="*/ 3592581 w 4008470"/>
              <a:gd name="connsiteY9" fmla="*/ 1501321 h 4612766"/>
              <a:gd name="connsiteX10" fmla="*/ 2000996 w 4008470"/>
              <a:gd name="connsiteY10" fmla="*/ 264 h 4612766"/>
              <a:gd name="connsiteX11" fmla="*/ 549303 w 4008470"/>
              <a:gd name="connsiteY11" fmla="*/ 949617 h 4612766"/>
              <a:gd name="connsiteX12" fmla="*/ 1016773 w 4008470"/>
              <a:gd name="connsiteY12" fmla="*/ 2874495 h 4612766"/>
              <a:gd name="connsiteX13" fmla="*/ 0 w 4008470"/>
              <a:gd name="connsiteY13" fmla="*/ 4612766 h 4612766"/>
              <a:gd name="connsiteX14" fmla="*/ 0 w 4008470"/>
              <a:gd name="connsiteY14" fmla="*/ 4612766 h 4612766"/>
              <a:gd name="connsiteX0" fmla="*/ 2428875 w 4008470"/>
              <a:gd name="connsiteY0" fmla="*/ 3965066 h 4612766"/>
              <a:gd name="connsiteX1" fmla="*/ 2632875 w 4008470"/>
              <a:gd name="connsiteY1" fmla="*/ 3293595 h 4612766"/>
              <a:gd name="connsiteX2" fmla="*/ 3509921 w 4008470"/>
              <a:gd name="connsiteY2" fmla="*/ 3318940 h 4612766"/>
              <a:gd name="connsiteX3" fmla="*/ 3555226 w 4008470"/>
              <a:gd name="connsiteY3" fmla="*/ 2864141 h 4612766"/>
              <a:gd name="connsiteX4" fmla="*/ 3710053 w 4008470"/>
              <a:gd name="connsiteY4" fmla="*/ 2718758 h 4612766"/>
              <a:gd name="connsiteX5" fmla="*/ 3664806 w 4008470"/>
              <a:gd name="connsiteY5" fmla="*/ 2632394 h 4612766"/>
              <a:gd name="connsiteX6" fmla="*/ 3752850 w 4008470"/>
              <a:gd name="connsiteY6" fmla="*/ 2536316 h 4612766"/>
              <a:gd name="connsiteX7" fmla="*/ 3686175 w 4008470"/>
              <a:gd name="connsiteY7" fmla="*/ 2327594 h 4612766"/>
              <a:gd name="connsiteX8" fmla="*/ 4008452 w 4008470"/>
              <a:gd name="connsiteY8" fmla="*/ 2118045 h 4612766"/>
              <a:gd name="connsiteX9" fmla="*/ 3592581 w 4008470"/>
              <a:gd name="connsiteY9" fmla="*/ 1501321 h 4612766"/>
              <a:gd name="connsiteX10" fmla="*/ 2000996 w 4008470"/>
              <a:gd name="connsiteY10" fmla="*/ 264 h 4612766"/>
              <a:gd name="connsiteX11" fmla="*/ 549303 w 4008470"/>
              <a:gd name="connsiteY11" fmla="*/ 949617 h 4612766"/>
              <a:gd name="connsiteX12" fmla="*/ 1016773 w 4008470"/>
              <a:gd name="connsiteY12" fmla="*/ 2874495 h 4612766"/>
              <a:gd name="connsiteX13" fmla="*/ 0 w 4008470"/>
              <a:gd name="connsiteY13" fmla="*/ 4612766 h 4612766"/>
              <a:gd name="connsiteX14" fmla="*/ 0 w 4008470"/>
              <a:gd name="connsiteY14" fmla="*/ 4612766 h 4612766"/>
              <a:gd name="connsiteX0" fmla="*/ 2428875 w 4008470"/>
              <a:gd name="connsiteY0" fmla="*/ 3965066 h 4612766"/>
              <a:gd name="connsiteX1" fmla="*/ 2632875 w 4008470"/>
              <a:gd name="connsiteY1" fmla="*/ 3293595 h 4612766"/>
              <a:gd name="connsiteX2" fmla="*/ 3509921 w 4008470"/>
              <a:gd name="connsiteY2" fmla="*/ 3318940 h 4612766"/>
              <a:gd name="connsiteX3" fmla="*/ 3555226 w 4008470"/>
              <a:gd name="connsiteY3" fmla="*/ 2864141 h 4612766"/>
              <a:gd name="connsiteX4" fmla="*/ 3710053 w 4008470"/>
              <a:gd name="connsiteY4" fmla="*/ 2718758 h 4612766"/>
              <a:gd name="connsiteX5" fmla="*/ 3664806 w 4008470"/>
              <a:gd name="connsiteY5" fmla="*/ 2632394 h 4612766"/>
              <a:gd name="connsiteX6" fmla="*/ 3752850 w 4008470"/>
              <a:gd name="connsiteY6" fmla="*/ 2536316 h 4612766"/>
              <a:gd name="connsiteX7" fmla="*/ 3686175 w 4008470"/>
              <a:gd name="connsiteY7" fmla="*/ 2327594 h 4612766"/>
              <a:gd name="connsiteX8" fmla="*/ 4008452 w 4008470"/>
              <a:gd name="connsiteY8" fmla="*/ 2118045 h 4612766"/>
              <a:gd name="connsiteX9" fmla="*/ 3592581 w 4008470"/>
              <a:gd name="connsiteY9" fmla="*/ 1501321 h 4612766"/>
              <a:gd name="connsiteX10" fmla="*/ 2000996 w 4008470"/>
              <a:gd name="connsiteY10" fmla="*/ 264 h 4612766"/>
              <a:gd name="connsiteX11" fmla="*/ 549303 w 4008470"/>
              <a:gd name="connsiteY11" fmla="*/ 949617 h 4612766"/>
              <a:gd name="connsiteX12" fmla="*/ 1016773 w 4008470"/>
              <a:gd name="connsiteY12" fmla="*/ 2874495 h 4612766"/>
              <a:gd name="connsiteX13" fmla="*/ 0 w 4008470"/>
              <a:gd name="connsiteY13" fmla="*/ 4612766 h 4612766"/>
              <a:gd name="connsiteX14" fmla="*/ 0 w 4008470"/>
              <a:gd name="connsiteY14" fmla="*/ 4612766 h 4612766"/>
              <a:gd name="connsiteX0" fmla="*/ 2428875 w 4008470"/>
              <a:gd name="connsiteY0" fmla="*/ 3965066 h 4612766"/>
              <a:gd name="connsiteX1" fmla="*/ 2632875 w 4008470"/>
              <a:gd name="connsiteY1" fmla="*/ 3293595 h 4612766"/>
              <a:gd name="connsiteX2" fmla="*/ 3509921 w 4008470"/>
              <a:gd name="connsiteY2" fmla="*/ 3318940 h 4612766"/>
              <a:gd name="connsiteX3" fmla="*/ 3555226 w 4008470"/>
              <a:gd name="connsiteY3" fmla="*/ 2864141 h 4612766"/>
              <a:gd name="connsiteX4" fmla="*/ 3710053 w 4008470"/>
              <a:gd name="connsiteY4" fmla="*/ 2718758 h 4612766"/>
              <a:gd name="connsiteX5" fmla="*/ 3664806 w 4008470"/>
              <a:gd name="connsiteY5" fmla="*/ 2632394 h 4612766"/>
              <a:gd name="connsiteX6" fmla="*/ 3752850 w 4008470"/>
              <a:gd name="connsiteY6" fmla="*/ 2536316 h 4612766"/>
              <a:gd name="connsiteX7" fmla="*/ 3686175 w 4008470"/>
              <a:gd name="connsiteY7" fmla="*/ 2327594 h 4612766"/>
              <a:gd name="connsiteX8" fmla="*/ 4008452 w 4008470"/>
              <a:gd name="connsiteY8" fmla="*/ 2118045 h 4612766"/>
              <a:gd name="connsiteX9" fmla="*/ 3592581 w 4008470"/>
              <a:gd name="connsiteY9" fmla="*/ 1501321 h 4612766"/>
              <a:gd name="connsiteX10" fmla="*/ 2000996 w 4008470"/>
              <a:gd name="connsiteY10" fmla="*/ 264 h 4612766"/>
              <a:gd name="connsiteX11" fmla="*/ 549303 w 4008470"/>
              <a:gd name="connsiteY11" fmla="*/ 949617 h 4612766"/>
              <a:gd name="connsiteX12" fmla="*/ 1016773 w 4008470"/>
              <a:gd name="connsiteY12" fmla="*/ 2874495 h 4612766"/>
              <a:gd name="connsiteX13" fmla="*/ 0 w 4008470"/>
              <a:gd name="connsiteY13" fmla="*/ 4612766 h 4612766"/>
              <a:gd name="connsiteX14" fmla="*/ 0 w 4008470"/>
              <a:gd name="connsiteY14" fmla="*/ 4612766 h 4612766"/>
              <a:gd name="connsiteX0" fmla="*/ 2428875 w 4008470"/>
              <a:gd name="connsiteY0" fmla="*/ 3965066 h 4612766"/>
              <a:gd name="connsiteX1" fmla="*/ 2632875 w 4008470"/>
              <a:gd name="connsiteY1" fmla="*/ 3293595 h 4612766"/>
              <a:gd name="connsiteX2" fmla="*/ 3509921 w 4008470"/>
              <a:gd name="connsiteY2" fmla="*/ 3318940 h 4612766"/>
              <a:gd name="connsiteX3" fmla="*/ 3555226 w 4008470"/>
              <a:gd name="connsiteY3" fmla="*/ 2864141 h 4612766"/>
              <a:gd name="connsiteX4" fmla="*/ 3710053 w 4008470"/>
              <a:gd name="connsiteY4" fmla="*/ 2718758 h 4612766"/>
              <a:gd name="connsiteX5" fmla="*/ 3664806 w 4008470"/>
              <a:gd name="connsiteY5" fmla="*/ 2632394 h 4612766"/>
              <a:gd name="connsiteX6" fmla="*/ 3752850 w 4008470"/>
              <a:gd name="connsiteY6" fmla="*/ 2536316 h 4612766"/>
              <a:gd name="connsiteX7" fmla="*/ 3686175 w 4008470"/>
              <a:gd name="connsiteY7" fmla="*/ 2327594 h 4612766"/>
              <a:gd name="connsiteX8" fmla="*/ 4008452 w 4008470"/>
              <a:gd name="connsiteY8" fmla="*/ 2118045 h 4612766"/>
              <a:gd name="connsiteX9" fmla="*/ 3592581 w 4008470"/>
              <a:gd name="connsiteY9" fmla="*/ 1501321 h 4612766"/>
              <a:gd name="connsiteX10" fmla="*/ 2000996 w 4008470"/>
              <a:gd name="connsiteY10" fmla="*/ 264 h 4612766"/>
              <a:gd name="connsiteX11" fmla="*/ 549303 w 4008470"/>
              <a:gd name="connsiteY11" fmla="*/ 949617 h 4612766"/>
              <a:gd name="connsiteX12" fmla="*/ 1016773 w 4008470"/>
              <a:gd name="connsiteY12" fmla="*/ 2874495 h 4612766"/>
              <a:gd name="connsiteX13" fmla="*/ 0 w 4008470"/>
              <a:gd name="connsiteY13" fmla="*/ 4612766 h 4612766"/>
              <a:gd name="connsiteX14" fmla="*/ 0 w 4008470"/>
              <a:gd name="connsiteY14" fmla="*/ 4612766 h 4612766"/>
              <a:gd name="connsiteX0" fmla="*/ 2428875 w 4008470"/>
              <a:gd name="connsiteY0" fmla="*/ 3965066 h 4612766"/>
              <a:gd name="connsiteX1" fmla="*/ 2632875 w 4008470"/>
              <a:gd name="connsiteY1" fmla="*/ 3293595 h 4612766"/>
              <a:gd name="connsiteX2" fmla="*/ 3509921 w 4008470"/>
              <a:gd name="connsiteY2" fmla="*/ 3318940 h 4612766"/>
              <a:gd name="connsiteX3" fmla="*/ 3555226 w 4008470"/>
              <a:gd name="connsiteY3" fmla="*/ 2864141 h 4612766"/>
              <a:gd name="connsiteX4" fmla="*/ 3710053 w 4008470"/>
              <a:gd name="connsiteY4" fmla="*/ 2718758 h 4612766"/>
              <a:gd name="connsiteX5" fmla="*/ 3664806 w 4008470"/>
              <a:gd name="connsiteY5" fmla="*/ 2632394 h 4612766"/>
              <a:gd name="connsiteX6" fmla="*/ 3752850 w 4008470"/>
              <a:gd name="connsiteY6" fmla="*/ 2536316 h 4612766"/>
              <a:gd name="connsiteX7" fmla="*/ 3686175 w 4008470"/>
              <a:gd name="connsiteY7" fmla="*/ 2327594 h 4612766"/>
              <a:gd name="connsiteX8" fmla="*/ 4008452 w 4008470"/>
              <a:gd name="connsiteY8" fmla="*/ 2118045 h 4612766"/>
              <a:gd name="connsiteX9" fmla="*/ 3592581 w 4008470"/>
              <a:gd name="connsiteY9" fmla="*/ 1501321 h 4612766"/>
              <a:gd name="connsiteX10" fmla="*/ 2000996 w 4008470"/>
              <a:gd name="connsiteY10" fmla="*/ 264 h 4612766"/>
              <a:gd name="connsiteX11" fmla="*/ 549303 w 4008470"/>
              <a:gd name="connsiteY11" fmla="*/ 949617 h 4612766"/>
              <a:gd name="connsiteX12" fmla="*/ 1016773 w 4008470"/>
              <a:gd name="connsiteY12" fmla="*/ 2874495 h 4612766"/>
              <a:gd name="connsiteX13" fmla="*/ 0 w 4008470"/>
              <a:gd name="connsiteY13" fmla="*/ 4612766 h 4612766"/>
              <a:gd name="connsiteX14" fmla="*/ 0 w 4008470"/>
              <a:gd name="connsiteY14" fmla="*/ 4612766 h 4612766"/>
              <a:gd name="connsiteX0" fmla="*/ 2428875 w 4008470"/>
              <a:gd name="connsiteY0" fmla="*/ 3965066 h 4612766"/>
              <a:gd name="connsiteX1" fmla="*/ 2632875 w 4008470"/>
              <a:gd name="connsiteY1" fmla="*/ 3293595 h 4612766"/>
              <a:gd name="connsiteX2" fmla="*/ 3509921 w 4008470"/>
              <a:gd name="connsiteY2" fmla="*/ 3318940 h 4612766"/>
              <a:gd name="connsiteX3" fmla="*/ 3555226 w 4008470"/>
              <a:gd name="connsiteY3" fmla="*/ 2864141 h 4612766"/>
              <a:gd name="connsiteX4" fmla="*/ 3710053 w 4008470"/>
              <a:gd name="connsiteY4" fmla="*/ 2718758 h 4612766"/>
              <a:gd name="connsiteX5" fmla="*/ 3664806 w 4008470"/>
              <a:gd name="connsiteY5" fmla="*/ 2632394 h 4612766"/>
              <a:gd name="connsiteX6" fmla="*/ 3752850 w 4008470"/>
              <a:gd name="connsiteY6" fmla="*/ 2536316 h 4612766"/>
              <a:gd name="connsiteX7" fmla="*/ 3686175 w 4008470"/>
              <a:gd name="connsiteY7" fmla="*/ 2327594 h 4612766"/>
              <a:gd name="connsiteX8" fmla="*/ 4008452 w 4008470"/>
              <a:gd name="connsiteY8" fmla="*/ 2118045 h 4612766"/>
              <a:gd name="connsiteX9" fmla="*/ 3592581 w 4008470"/>
              <a:gd name="connsiteY9" fmla="*/ 1501321 h 4612766"/>
              <a:gd name="connsiteX10" fmla="*/ 2000996 w 4008470"/>
              <a:gd name="connsiteY10" fmla="*/ 264 h 4612766"/>
              <a:gd name="connsiteX11" fmla="*/ 549303 w 4008470"/>
              <a:gd name="connsiteY11" fmla="*/ 949617 h 4612766"/>
              <a:gd name="connsiteX12" fmla="*/ 1016773 w 4008470"/>
              <a:gd name="connsiteY12" fmla="*/ 2874495 h 4612766"/>
              <a:gd name="connsiteX13" fmla="*/ 0 w 4008470"/>
              <a:gd name="connsiteY13" fmla="*/ 4612766 h 4612766"/>
              <a:gd name="connsiteX14" fmla="*/ 0 w 4008470"/>
              <a:gd name="connsiteY14" fmla="*/ 4612766 h 4612766"/>
              <a:gd name="connsiteX0" fmla="*/ 2217859 w 4008470"/>
              <a:gd name="connsiteY0" fmla="*/ 3005448 h 4612766"/>
              <a:gd name="connsiteX1" fmla="*/ 2632875 w 4008470"/>
              <a:gd name="connsiteY1" fmla="*/ 3293595 h 4612766"/>
              <a:gd name="connsiteX2" fmla="*/ 3509921 w 4008470"/>
              <a:gd name="connsiteY2" fmla="*/ 3318940 h 4612766"/>
              <a:gd name="connsiteX3" fmla="*/ 3555226 w 4008470"/>
              <a:gd name="connsiteY3" fmla="*/ 2864141 h 4612766"/>
              <a:gd name="connsiteX4" fmla="*/ 3710053 w 4008470"/>
              <a:gd name="connsiteY4" fmla="*/ 2718758 h 4612766"/>
              <a:gd name="connsiteX5" fmla="*/ 3664806 w 4008470"/>
              <a:gd name="connsiteY5" fmla="*/ 2632394 h 4612766"/>
              <a:gd name="connsiteX6" fmla="*/ 3752850 w 4008470"/>
              <a:gd name="connsiteY6" fmla="*/ 2536316 h 4612766"/>
              <a:gd name="connsiteX7" fmla="*/ 3686175 w 4008470"/>
              <a:gd name="connsiteY7" fmla="*/ 2327594 h 4612766"/>
              <a:gd name="connsiteX8" fmla="*/ 4008452 w 4008470"/>
              <a:gd name="connsiteY8" fmla="*/ 2118045 h 4612766"/>
              <a:gd name="connsiteX9" fmla="*/ 3592581 w 4008470"/>
              <a:gd name="connsiteY9" fmla="*/ 1501321 h 4612766"/>
              <a:gd name="connsiteX10" fmla="*/ 2000996 w 4008470"/>
              <a:gd name="connsiteY10" fmla="*/ 264 h 4612766"/>
              <a:gd name="connsiteX11" fmla="*/ 549303 w 4008470"/>
              <a:gd name="connsiteY11" fmla="*/ 949617 h 4612766"/>
              <a:gd name="connsiteX12" fmla="*/ 1016773 w 4008470"/>
              <a:gd name="connsiteY12" fmla="*/ 2874495 h 4612766"/>
              <a:gd name="connsiteX13" fmla="*/ 0 w 4008470"/>
              <a:gd name="connsiteY13" fmla="*/ 4612766 h 4612766"/>
              <a:gd name="connsiteX14" fmla="*/ 0 w 4008470"/>
              <a:gd name="connsiteY14" fmla="*/ 4612766 h 4612766"/>
              <a:gd name="connsiteX0" fmla="*/ 2217859 w 4008470"/>
              <a:gd name="connsiteY0" fmla="*/ 3005448 h 4612766"/>
              <a:gd name="connsiteX1" fmla="*/ 2632875 w 4008470"/>
              <a:gd name="connsiteY1" fmla="*/ 3293595 h 4612766"/>
              <a:gd name="connsiteX2" fmla="*/ 3509921 w 4008470"/>
              <a:gd name="connsiteY2" fmla="*/ 3318940 h 4612766"/>
              <a:gd name="connsiteX3" fmla="*/ 3555226 w 4008470"/>
              <a:gd name="connsiteY3" fmla="*/ 2864141 h 4612766"/>
              <a:gd name="connsiteX4" fmla="*/ 3710053 w 4008470"/>
              <a:gd name="connsiteY4" fmla="*/ 2718758 h 4612766"/>
              <a:gd name="connsiteX5" fmla="*/ 3664806 w 4008470"/>
              <a:gd name="connsiteY5" fmla="*/ 2632394 h 4612766"/>
              <a:gd name="connsiteX6" fmla="*/ 3752850 w 4008470"/>
              <a:gd name="connsiteY6" fmla="*/ 2536316 h 4612766"/>
              <a:gd name="connsiteX7" fmla="*/ 3686175 w 4008470"/>
              <a:gd name="connsiteY7" fmla="*/ 2327594 h 4612766"/>
              <a:gd name="connsiteX8" fmla="*/ 4008452 w 4008470"/>
              <a:gd name="connsiteY8" fmla="*/ 2118045 h 4612766"/>
              <a:gd name="connsiteX9" fmla="*/ 3592581 w 4008470"/>
              <a:gd name="connsiteY9" fmla="*/ 1501321 h 4612766"/>
              <a:gd name="connsiteX10" fmla="*/ 2000996 w 4008470"/>
              <a:gd name="connsiteY10" fmla="*/ 264 h 4612766"/>
              <a:gd name="connsiteX11" fmla="*/ 549303 w 4008470"/>
              <a:gd name="connsiteY11" fmla="*/ 949617 h 4612766"/>
              <a:gd name="connsiteX12" fmla="*/ 1016773 w 4008470"/>
              <a:gd name="connsiteY12" fmla="*/ 2874495 h 4612766"/>
              <a:gd name="connsiteX13" fmla="*/ 0 w 4008470"/>
              <a:gd name="connsiteY13" fmla="*/ 4612766 h 4612766"/>
              <a:gd name="connsiteX14" fmla="*/ 0 w 4008470"/>
              <a:gd name="connsiteY14" fmla="*/ 4612766 h 4612766"/>
              <a:gd name="connsiteX0" fmla="*/ 2248004 w 4008470"/>
              <a:gd name="connsiteY0" fmla="*/ 2909989 h 4612766"/>
              <a:gd name="connsiteX1" fmla="*/ 2632875 w 4008470"/>
              <a:gd name="connsiteY1" fmla="*/ 3293595 h 4612766"/>
              <a:gd name="connsiteX2" fmla="*/ 3509921 w 4008470"/>
              <a:gd name="connsiteY2" fmla="*/ 3318940 h 4612766"/>
              <a:gd name="connsiteX3" fmla="*/ 3555226 w 4008470"/>
              <a:gd name="connsiteY3" fmla="*/ 2864141 h 4612766"/>
              <a:gd name="connsiteX4" fmla="*/ 3710053 w 4008470"/>
              <a:gd name="connsiteY4" fmla="*/ 2718758 h 4612766"/>
              <a:gd name="connsiteX5" fmla="*/ 3664806 w 4008470"/>
              <a:gd name="connsiteY5" fmla="*/ 2632394 h 4612766"/>
              <a:gd name="connsiteX6" fmla="*/ 3752850 w 4008470"/>
              <a:gd name="connsiteY6" fmla="*/ 2536316 h 4612766"/>
              <a:gd name="connsiteX7" fmla="*/ 3686175 w 4008470"/>
              <a:gd name="connsiteY7" fmla="*/ 2327594 h 4612766"/>
              <a:gd name="connsiteX8" fmla="*/ 4008452 w 4008470"/>
              <a:gd name="connsiteY8" fmla="*/ 2118045 h 4612766"/>
              <a:gd name="connsiteX9" fmla="*/ 3592581 w 4008470"/>
              <a:gd name="connsiteY9" fmla="*/ 1501321 h 4612766"/>
              <a:gd name="connsiteX10" fmla="*/ 2000996 w 4008470"/>
              <a:gd name="connsiteY10" fmla="*/ 264 h 4612766"/>
              <a:gd name="connsiteX11" fmla="*/ 549303 w 4008470"/>
              <a:gd name="connsiteY11" fmla="*/ 949617 h 4612766"/>
              <a:gd name="connsiteX12" fmla="*/ 1016773 w 4008470"/>
              <a:gd name="connsiteY12" fmla="*/ 2874495 h 4612766"/>
              <a:gd name="connsiteX13" fmla="*/ 0 w 4008470"/>
              <a:gd name="connsiteY13" fmla="*/ 4612766 h 4612766"/>
              <a:gd name="connsiteX14" fmla="*/ 0 w 4008470"/>
              <a:gd name="connsiteY14" fmla="*/ 4612766 h 4612766"/>
              <a:gd name="connsiteX0" fmla="*/ 2248004 w 4008470"/>
              <a:gd name="connsiteY0" fmla="*/ 2909989 h 4612766"/>
              <a:gd name="connsiteX1" fmla="*/ 2632875 w 4008470"/>
              <a:gd name="connsiteY1" fmla="*/ 3293595 h 4612766"/>
              <a:gd name="connsiteX2" fmla="*/ 3509921 w 4008470"/>
              <a:gd name="connsiteY2" fmla="*/ 3318940 h 4612766"/>
              <a:gd name="connsiteX3" fmla="*/ 3555226 w 4008470"/>
              <a:gd name="connsiteY3" fmla="*/ 2864141 h 4612766"/>
              <a:gd name="connsiteX4" fmla="*/ 3710053 w 4008470"/>
              <a:gd name="connsiteY4" fmla="*/ 2718758 h 4612766"/>
              <a:gd name="connsiteX5" fmla="*/ 3664806 w 4008470"/>
              <a:gd name="connsiteY5" fmla="*/ 2632394 h 4612766"/>
              <a:gd name="connsiteX6" fmla="*/ 3752850 w 4008470"/>
              <a:gd name="connsiteY6" fmla="*/ 2536316 h 4612766"/>
              <a:gd name="connsiteX7" fmla="*/ 3686175 w 4008470"/>
              <a:gd name="connsiteY7" fmla="*/ 2327594 h 4612766"/>
              <a:gd name="connsiteX8" fmla="*/ 4008452 w 4008470"/>
              <a:gd name="connsiteY8" fmla="*/ 2118045 h 4612766"/>
              <a:gd name="connsiteX9" fmla="*/ 3592581 w 4008470"/>
              <a:gd name="connsiteY9" fmla="*/ 1501321 h 4612766"/>
              <a:gd name="connsiteX10" fmla="*/ 2000996 w 4008470"/>
              <a:gd name="connsiteY10" fmla="*/ 264 h 4612766"/>
              <a:gd name="connsiteX11" fmla="*/ 549303 w 4008470"/>
              <a:gd name="connsiteY11" fmla="*/ 949617 h 4612766"/>
              <a:gd name="connsiteX12" fmla="*/ 1016773 w 4008470"/>
              <a:gd name="connsiteY12" fmla="*/ 2874495 h 4612766"/>
              <a:gd name="connsiteX13" fmla="*/ 0 w 4008470"/>
              <a:gd name="connsiteY13" fmla="*/ 4612766 h 4612766"/>
              <a:gd name="connsiteX14" fmla="*/ 0 w 4008470"/>
              <a:gd name="connsiteY14" fmla="*/ 4612766 h 4612766"/>
              <a:gd name="connsiteX0" fmla="*/ 2248004 w 4008470"/>
              <a:gd name="connsiteY0" fmla="*/ 2909989 h 4612766"/>
              <a:gd name="connsiteX1" fmla="*/ 2172536 w 4008470"/>
              <a:gd name="connsiteY1" fmla="*/ 3138693 h 4612766"/>
              <a:gd name="connsiteX2" fmla="*/ 2632875 w 4008470"/>
              <a:gd name="connsiteY2" fmla="*/ 3293595 h 4612766"/>
              <a:gd name="connsiteX3" fmla="*/ 3509921 w 4008470"/>
              <a:gd name="connsiteY3" fmla="*/ 3318940 h 4612766"/>
              <a:gd name="connsiteX4" fmla="*/ 3555226 w 4008470"/>
              <a:gd name="connsiteY4" fmla="*/ 2864141 h 4612766"/>
              <a:gd name="connsiteX5" fmla="*/ 3710053 w 4008470"/>
              <a:gd name="connsiteY5" fmla="*/ 2718758 h 4612766"/>
              <a:gd name="connsiteX6" fmla="*/ 3664806 w 4008470"/>
              <a:gd name="connsiteY6" fmla="*/ 2632394 h 4612766"/>
              <a:gd name="connsiteX7" fmla="*/ 3752850 w 4008470"/>
              <a:gd name="connsiteY7" fmla="*/ 2536316 h 4612766"/>
              <a:gd name="connsiteX8" fmla="*/ 3686175 w 4008470"/>
              <a:gd name="connsiteY8" fmla="*/ 2327594 h 4612766"/>
              <a:gd name="connsiteX9" fmla="*/ 4008452 w 4008470"/>
              <a:gd name="connsiteY9" fmla="*/ 2118045 h 4612766"/>
              <a:gd name="connsiteX10" fmla="*/ 3592581 w 4008470"/>
              <a:gd name="connsiteY10" fmla="*/ 1501321 h 4612766"/>
              <a:gd name="connsiteX11" fmla="*/ 2000996 w 4008470"/>
              <a:gd name="connsiteY11" fmla="*/ 264 h 4612766"/>
              <a:gd name="connsiteX12" fmla="*/ 549303 w 4008470"/>
              <a:gd name="connsiteY12" fmla="*/ 949617 h 4612766"/>
              <a:gd name="connsiteX13" fmla="*/ 1016773 w 4008470"/>
              <a:gd name="connsiteY13" fmla="*/ 2874495 h 4612766"/>
              <a:gd name="connsiteX14" fmla="*/ 0 w 4008470"/>
              <a:gd name="connsiteY14" fmla="*/ 4612766 h 4612766"/>
              <a:gd name="connsiteX15" fmla="*/ 0 w 4008470"/>
              <a:gd name="connsiteY15" fmla="*/ 4612766 h 4612766"/>
              <a:gd name="connsiteX0" fmla="*/ 2248004 w 4008470"/>
              <a:gd name="connsiteY0" fmla="*/ 2909989 h 4612766"/>
              <a:gd name="connsiteX1" fmla="*/ 2172536 w 4008470"/>
              <a:gd name="connsiteY1" fmla="*/ 3138693 h 4612766"/>
              <a:gd name="connsiteX2" fmla="*/ 2632875 w 4008470"/>
              <a:gd name="connsiteY2" fmla="*/ 3293595 h 4612766"/>
              <a:gd name="connsiteX3" fmla="*/ 3509921 w 4008470"/>
              <a:gd name="connsiteY3" fmla="*/ 3318940 h 4612766"/>
              <a:gd name="connsiteX4" fmla="*/ 3555226 w 4008470"/>
              <a:gd name="connsiteY4" fmla="*/ 2864141 h 4612766"/>
              <a:gd name="connsiteX5" fmla="*/ 3710053 w 4008470"/>
              <a:gd name="connsiteY5" fmla="*/ 2718758 h 4612766"/>
              <a:gd name="connsiteX6" fmla="*/ 3664806 w 4008470"/>
              <a:gd name="connsiteY6" fmla="*/ 2632394 h 4612766"/>
              <a:gd name="connsiteX7" fmla="*/ 3752850 w 4008470"/>
              <a:gd name="connsiteY7" fmla="*/ 2536316 h 4612766"/>
              <a:gd name="connsiteX8" fmla="*/ 3686175 w 4008470"/>
              <a:gd name="connsiteY8" fmla="*/ 2327594 h 4612766"/>
              <a:gd name="connsiteX9" fmla="*/ 4008452 w 4008470"/>
              <a:gd name="connsiteY9" fmla="*/ 2118045 h 4612766"/>
              <a:gd name="connsiteX10" fmla="*/ 3592581 w 4008470"/>
              <a:gd name="connsiteY10" fmla="*/ 1501321 h 4612766"/>
              <a:gd name="connsiteX11" fmla="*/ 2000996 w 4008470"/>
              <a:gd name="connsiteY11" fmla="*/ 264 h 4612766"/>
              <a:gd name="connsiteX12" fmla="*/ 549303 w 4008470"/>
              <a:gd name="connsiteY12" fmla="*/ 949617 h 4612766"/>
              <a:gd name="connsiteX13" fmla="*/ 1016773 w 4008470"/>
              <a:gd name="connsiteY13" fmla="*/ 2874495 h 4612766"/>
              <a:gd name="connsiteX14" fmla="*/ 0 w 4008470"/>
              <a:gd name="connsiteY14" fmla="*/ 4612766 h 4612766"/>
              <a:gd name="connsiteX15" fmla="*/ 0 w 4008470"/>
              <a:gd name="connsiteY15" fmla="*/ 4612766 h 4612766"/>
              <a:gd name="connsiteX0" fmla="*/ 2248004 w 4008470"/>
              <a:gd name="connsiteY0" fmla="*/ 2909989 h 4612766"/>
              <a:gd name="connsiteX1" fmla="*/ 2172536 w 4008470"/>
              <a:gd name="connsiteY1" fmla="*/ 3138693 h 4612766"/>
              <a:gd name="connsiteX2" fmla="*/ 2632875 w 4008470"/>
              <a:gd name="connsiteY2" fmla="*/ 3293595 h 4612766"/>
              <a:gd name="connsiteX3" fmla="*/ 3509921 w 4008470"/>
              <a:gd name="connsiteY3" fmla="*/ 3318940 h 4612766"/>
              <a:gd name="connsiteX4" fmla="*/ 3555226 w 4008470"/>
              <a:gd name="connsiteY4" fmla="*/ 2864141 h 4612766"/>
              <a:gd name="connsiteX5" fmla="*/ 3710053 w 4008470"/>
              <a:gd name="connsiteY5" fmla="*/ 2718758 h 4612766"/>
              <a:gd name="connsiteX6" fmla="*/ 3664806 w 4008470"/>
              <a:gd name="connsiteY6" fmla="*/ 2632394 h 4612766"/>
              <a:gd name="connsiteX7" fmla="*/ 3752850 w 4008470"/>
              <a:gd name="connsiteY7" fmla="*/ 2536316 h 4612766"/>
              <a:gd name="connsiteX8" fmla="*/ 3686175 w 4008470"/>
              <a:gd name="connsiteY8" fmla="*/ 2327594 h 4612766"/>
              <a:gd name="connsiteX9" fmla="*/ 4008452 w 4008470"/>
              <a:gd name="connsiteY9" fmla="*/ 2118045 h 4612766"/>
              <a:gd name="connsiteX10" fmla="*/ 3592581 w 4008470"/>
              <a:gd name="connsiteY10" fmla="*/ 1501321 h 4612766"/>
              <a:gd name="connsiteX11" fmla="*/ 2000996 w 4008470"/>
              <a:gd name="connsiteY11" fmla="*/ 264 h 4612766"/>
              <a:gd name="connsiteX12" fmla="*/ 549303 w 4008470"/>
              <a:gd name="connsiteY12" fmla="*/ 949617 h 4612766"/>
              <a:gd name="connsiteX13" fmla="*/ 1016773 w 4008470"/>
              <a:gd name="connsiteY13" fmla="*/ 2874495 h 4612766"/>
              <a:gd name="connsiteX14" fmla="*/ 0 w 4008470"/>
              <a:gd name="connsiteY14" fmla="*/ 4612766 h 4612766"/>
              <a:gd name="connsiteX15" fmla="*/ 0 w 4008470"/>
              <a:gd name="connsiteY15" fmla="*/ 4612766 h 4612766"/>
              <a:gd name="connsiteX0" fmla="*/ 2127424 w 4008470"/>
              <a:gd name="connsiteY0" fmla="*/ 2809506 h 4612766"/>
              <a:gd name="connsiteX1" fmla="*/ 2172536 w 4008470"/>
              <a:gd name="connsiteY1" fmla="*/ 3138693 h 4612766"/>
              <a:gd name="connsiteX2" fmla="*/ 2632875 w 4008470"/>
              <a:gd name="connsiteY2" fmla="*/ 3293595 h 4612766"/>
              <a:gd name="connsiteX3" fmla="*/ 3509921 w 4008470"/>
              <a:gd name="connsiteY3" fmla="*/ 3318940 h 4612766"/>
              <a:gd name="connsiteX4" fmla="*/ 3555226 w 4008470"/>
              <a:gd name="connsiteY4" fmla="*/ 2864141 h 4612766"/>
              <a:gd name="connsiteX5" fmla="*/ 3710053 w 4008470"/>
              <a:gd name="connsiteY5" fmla="*/ 2718758 h 4612766"/>
              <a:gd name="connsiteX6" fmla="*/ 3664806 w 4008470"/>
              <a:gd name="connsiteY6" fmla="*/ 2632394 h 4612766"/>
              <a:gd name="connsiteX7" fmla="*/ 3752850 w 4008470"/>
              <a:gd name="connsiteY7" fmla="*/ 2536316 h 4612766"/>
              <a:gd name="connsiteX8" fmla="*/ 3686175 w 4008470"/>
              <a:gd name="connsiteY8" fmla="*/ 2327594 h 4612766"/>
              <a:gd name="connsiteX9" fmla="*/ 4008452 w 4008470"/>
              <a:gd name="connsiteY9" fmla="*/ 2118045 h 4612766"/>
              <a:gd name="connsiteX10" fmla="*/ 3592581 w 4008470"/>
              <a:gd name="connsiteY10" fmla="*/ 1501321 h 4612766"/>
              <a:gd name="connsiteX11" fmla="*/ 2000996 w 4008470"/>
              <a:gd name="connsiteY11" fmla="*/ 264 h 4612766"/>
              <a:gd name="connsiteX12" fmla="*/ 549303 w 4008470"/>
              <a:gd name="connsiteY12" fmla="*/ 949617 h 4612766"/>
              <a:gd name="connsiteX13" fmla="*/ 1016773 w 4008470"/>
              <a:gd name="connsiteY13" fmla="*/ 2874495 h 4612766"/>
              <a:gd name="connsiteX14" fmla="*/ 0 w 4008470"/>
              <a:gd name="connsiteY14" fmla="*/ 4612766 h 4612766"/>
              <a:gd name="connsiteX15" fmla="*/ 0 w 4008470"/>
              <a:gd name="connsiteY15" fmla="*/ 4612766 h 4612766"/>
              <a:gd name="connsiteX0" fmla="*/ 2127424 w 4008470"/>
              <a:gd name="connsiteY0" fmla="*/ 2769313 h 4612766"/>
              <a:gd name="connsiteX1" fmla="*/ 2172536 w 4008470"/>
              <a:gd name="connsiteY1" fmla="*/ 3138693 h 4612766"/>
              <a:gd name="connsiteX2" fmla="*/ 2632875 w 4008470"/>
              <a:gd name="connsiteY2" fmla="*/ 3293595 h 4612766"/>
              <a:gd name="connsiteX3" fmla="*/ 3509921 w 4008470"/>
              <a:gd name="connsiteY3" fmla="*/ 3318940 h 4612766"/>
              <a:gd name="connsiteX4" fmla="*/ 3555226 w 4008470"/>
              <a:gd name="connsiteY4" fmla="*/ 2864141 h 4612766"/>
              <a:gd name="connsiteX5" fmla="*/ 3710053 w 4008470"/>
              <a:gd name="connsiteY5" fmla="*/ 2718758 h 4612766"/>
              <a:gd name="connsiteX6" fmla="*/ 3664806 w 4008470"/>
              <a:gd name="connsiteY6" fmla="*/ 2632394 h 4612766"/>
              <a:gd name="connsiteX7" fmla="*/ 3752850 w 4008470"/>
              <a:gd name="connsiteY7" fmla="*/ 2536316 h 4612766"/>
              <a:gd name="connsiteX8" fmla="*/ 3686175 w 4008470"/>
              <a:gd name="connsiteY8" fmla="*/ 2327594 h 4612766"/>
              <a:gd name="connsiteX9" fmla="*/ 4008452 w 4008470"/>
              <a:gd name="connsiteY9" fmla="*/ 2118045 h 4612766"/>
              <a:gd name="connsiteX10" fmla="*/ 3592581 w 4008470"/>
              <a:gd name="connsiteY10" fmla="*/ 1501321 h 4612766"/>
              <a:gd name="connsiteX11" fmla="*/ 2000996 w 4008470"/>
              <a:gd name="connsiteY11" fmla="*/ 264 h 4612766"/>
              <a:gd name="connsiteX12" fmla="*/ 549303 w 4008470"/>
              <a:gd name="connsiteY12" fmla="*/ 949617 h 4612766"/>
              <a:gd name="connsiteX13" fmla="*/ 1016773 w 4008470"/>
              <a:gd name="connsiteY13" fmla="*/ 2874495 h 4612766"/>
              <a:gd name="connsiteX14" fmla="*/ 0 w 4008470"/>
              <a:gd name="connsiteY14" fmla="*/ 4612766 h 4612766"/>
              <a:gd name="connsiteX15" fmla="*/ 0 w 4008470"/>
              <a:gd name="connsiteY15" fmla="*/ 4612766 h 4612766"/>
              <a:gd name="connsiteX0" fmla="*/ 2102304 w 4008470"/>
              <a:gd name="connsiteY0" fmla="*/ 2759264 h 4612766"/>
              <a:gd name="connsiteX1" fmla="*/ 2172536 w 4008470"/>
              <a:gd name="connsiteY1" fmla="*/ 3138693 h 4612766"/>
              <a:gd name="connsiteX2" fmla="*/ 2632875 w 4008470"/>
              <a:gd name="connsiteY2" fmla="*/ 3293595 h 4612766"/>
              <a:gd name="connsiteX3" fmla="*/ 3509921 w 4008470"/>
              <a:gd name="connsiteY3" fmla="*/ 3318940 h 4612766"/>
              <a:gd name="connsiteX4" fmla="*/ 3555226 w 4008470"/>
              <a:gd name="connsiteY4" fmla="*/ 2864141 h 4612766"/>
              <a:gd name="connsiteX5" fmla="*/ 3710053 w 4008470"/>
              <a:gd name="connsiteY5" fmla="*/ 2718758 h 4612766"/>
              <a:gd name="connsiteX6" fmla="*/ 3664806 w 4008470"/>
              <a:gd name="connsiteY6" fmla="*/ 2632394 h 4612766"/>
              <a:gd name="connsiteX7" fmla="*/ 3752850 w 4008470"/>
              <a:gd name="connsiteY7" fmla="*/ 2536316 h 4612766"/>
              <a:gd name="connsiteX8" fmla="*/ 3686175 w 4008470"/>
              <a:gd name="connsiteY8" fmla="*/ 2327594 h 4612766"/>
              <a:gd name="connsiteX9" fmla="*/ 4008452 w 4008470"/>
              <a:gd name="connsiteY9" fmla="*/ 2118045 h 4612766"/>
              <a:gd name="connsiteX10" fmla="*/ 3592581 w 4008470"/>
              <a:gd name="connsiteY10" fmla="*/ 1501321 h 4612766"/>
              <a:gd name="connsiteX11" fmla="*/ 2000996 w 4008470"/>
              <a:gd name="connsiteY11" fmla="*/ 264 h 4612766"/>
              <a:gd name="connsiteX12" fmla="*/ 549303 w 4008470"/>
              <a:gd name="connsiteY12" fmla="*/ 949617 h 4612766"/>
              <a:gd name="connsiteX13" fmla="*/ 1016773 w 4008470"/>
              <a:gd name="connsiteY13" fmla="*/ 2874495 h 4612766"/>
              <a:gd name="connsiteX14" fmla="*/ 0 w 4008470"/>
              <a:gd name="connsiteY14" fmla="*/ 4612766 h 4612766"/>
              <a:gd name="connsiteX15" fmla="*/ 0 w 4008470"/>
              <a:gd name="connsiteY15" fmla="*/ 4612766 h 4612766"/>
              <a:gd name="connsiteX0" fmla="*/ 2094989 w 4008470"/>
              <a:gd name="connsiteY0" fmla="*/ 2810471 h 4612766"/>
              <a:gd name="connsiteX1" fmla="*/ 2172536 w 4008470"/>
              <a:gd name="connsiteY1" fmla="*/ 3138693 h 4612766"/>
              <a:gd name="connsiteX2" fmla="*/ 2632875 w 4008470"/>
              <a:gd name="connsiteY2" fmla="*/ 3293595 h 4612766"/>
              <a:gd name="connsiteX3" fmla="*/ 3509921 w 4008470"/>
              <a:gd name="connsiteY3" fmla="*/ 3318940 h 4612766"/>
              <a:gd name="connsiteX4" fmla="*/ 3555226 w 4008470"/>
              <a:gd name="connsiteY4" fmla="*/ 2864141 h 4612766"/>
              <a:gd name="connsiteX5" fmla="*/ 3710053 w 4008470"/>
              <a:gd name="connsiteY5" fmla="*/ 2718758 h 4612766"/>
              <a:gd name="connsiteX6" fmla="*/ 3664806 w 4008470"/>
              <a:gd name="connsiteY6" fmla="*/ 2632394 h 4612766"/>
              <a:gd name="connsiteX7" fmla="*/ 3752850 w 4008470"/>
              <a:gd name="connsiteY7" fmla="*/ 2536316 h 4612766"/>
              <a:gd name="connsiteX8" fmla="*/ 3686175 w 4008470"/>
              <a:gd name="connsiteY8" fmla="*/ 2327594 h 4612766"/>
              <a:gd name="connsiteX9" fmla="*/ 4008452 w 4008470"/>
              <a:gd name="connsiteY9" fmla="*/ 2118045 h 4612766"/>
              <a:gd name="connsiteX10" fmla="*/ 3592581 w 4008470"/>
              <a:gd name="connsiteY10" fmla="*/ 1501321 h 4612766"/>
              <a:gd name="connsiteX11" fmla="*/ 2000996 w 4008470"/>
              <a:gd name="connsiteY11" fmla="*/ 264 h 4612766"/>
              <a:gd name="connsiteX12" fmla="*/ 549303 w 4008470"/>
              <a:gd name="connsiteY12" fmla="*/ 949617 h 4612766"/>
              <a:gd name="connsiteX13" fmla="*/ 1016773 w 4008470"/>
              <a:gd name="connsiteY13" fmla="*/ 2874495 h 4612766"/>
              <a:gd name="connsiteX14" fmla="*/ 0 w 4008470"/>
              <a:gd name="connsiteY14" fmla="*/ 4612766 h 4612766"/>
              <a:gd name="connsiteX15" fmla="*/ 0 w 4008470"/>
              <a:gd name="connsiteY15" fmla="*/ 4612766 h 4612766"/>
              <a:gd name="connsiteX0" fmla="*/ 2094989 w 4008470"/>
              <a:gd name="connsiteY0" fmla="*/ 2810454 h 4612749"/>
              <a:gd name="connsiteX1" fmla="*/ 2172536 w 4008470"/>
              <a:gd name="connsiteY1" fmla="*/ 3138676 h 4612749"/>
              <a:gd name="connsiteX2" fmla="*/ 2632875 w 4008470"/>
              <a:gd name="connsiteY2" fmla="*/ 3293578 h 4612749"/>
              <a:gd name="connsiteX3" fmla="*/ 3509921 w 4008470"/>
              <a:gd name="connsiteY3" fmla="*/ 3318923 h 4612749"/>
              <a:gd name="connsiteX4" fmla="*/ 3555226 w 4008470"/>
              <a:gd name="connsiteY4" fmla="*/ 2864124 h 4612749"/>
              <a:gd name="connsiteX5" fmla="*/ 3710053 w 4008470"/>
              <a:gd name="connsiteY5" fmla="*/ 2718741 h 4612749"/>
              <a:gd name="connsiteX6" fmla="*/ 3664806 w 4008470"/>
              <a:gd name="connsiteY6" fmla="*/ 2632377 h 4612749"/>
              <a:gd name="connsiteX7" fmla="*/ 3752850 w 4008470"/>
              <a:gd name="connsiteY7" fmla="*/ 2536299 h 4612749"/>
              <a:gd name="connsiteX8" fmla="*/ 3686175 w 4008470"/>
              <a:gd name="connsiteY8" fmla="*/ 2327577 h 4612749"/>
              <a:gd name="connsiteX9" fmla="*/ 4008452 w 4008470"/>
              <a:gd name="connsiteY9" fmla="*/ 2118028 h 4612749"/>
              <a:gd name="connsiteX10" fmla="*/ 3592581 w 4008470"/>
              <a:gd name="connsiteY10" fmla="*/ 1501304 h 4612749"/>
              <a:gd name="connsiteX11" fmla="*/ 2000996 w 4008470"/>
              <a:gd name="connsiteY11" fmla="*/ 247 h 4612749"/>
              <a:gd name="connsiteX12" fmla="*/ 549303 w 4008470"/>
              <a:gd name="connsiteY12" fmla="*/ 949600 h 4612749"/>
              <a:gd name="connsiteX13" fmla="*/ 1016773 w 4008470"/>
              <a:gd name="connsiteY13" fmla="*/ 2874478 h 4612749"/>
              <a:gd name="connsiteX14" fmla="*/ 0 w 4008470"/>
              <a:gd name="connsiteY14" fmla="*/ 4612749 h 4612749"/>
              <a:gd name="connsiteX15" fmla="*/ 0 w 4008470"/>
              <a:gd name="connsiteY15" fmla="*/ 4612749 h 4612749"/>
              <a:gd name="connsiteX0" fmla="*/ 2279716 w 4193197"/>
              <a:gd name="connsiteY0" fmla="*/ 2810454 h 4802265"/>
              <a:gd name="connsiteX1" fmla="*/ 2357263 w 4193197"/>
              <a:gd name="connsiteY1" fmla="*/ 3138676 h 4802265"/>
              <a:gd name="connsiteX2" fmla="*/ 2817602 w 4193197"/>
              <a:gd name="connsiteY2" fmla="*/ 3293578 h 4802265"/>
              <a:gd name="connsiteX3" fmla="*/ 3694648 w 4193197"/>
              <a:gd name="connsiteY3" fmla="*/ 3318923 h 4802265"/>
              <a:gd name="connsiteX4" fmla="*/ 3739953 w 4193197"/>
              <a:gd name="connsiteY4" fmla="*/ 2864124 h 4802265"/>
              <a:gd name="connsiteX5" fmla="*/ 3894780 w 4193197"/>
              <a:gd name="connsiteY5" fmla="*/ 2718741 h 4802265"/>
              <a:gd name="connsiteX6" fmla="*/ 3849533 w 4193197"/>
              <a:gd name="connsiteY6" fmla="*/ 2632377 h 4802265"/>
              <a:gd name="connsiteX7" fmla="*/ 3937577 w 4193197"/>
              <a:gd name="connsiteY7" fmla="*/ 2536299 h 4802265"/>
              <a:gd name="connsiteX8" fmla="*/ 3870902 w 4193197"/>
              <a:gd name="connsiteY8" fmla="*/ 2327577 h 4802265"/>
              <a:gd name="connsiteX9" fmla="*/ 4193179 w 4193197"/>
              <a:gd name="connsiteY9" fmla="*/ 2118028 h 4802265"/>
              <a:gd name="connsiteX10" fmla="*/ 3777308 w 4193197"/>
              <a:gd name="connsiteY10" fmla="*/ 1501304 h 4802265"/>
              <a:gd name="connsiteX11" fmla="*/ 2185723 w 4193197"/>
              <a:gd name="connsiteY11" fmla="*/ 247 h 4802265"/>
              <a:gd name="connsiteX12" fmla="*/ 734030 w 4193197"/>
              <a:gd name="connsiteY12" fmla="*/ 949600 h 4802265"/>
              <a:gd name="connsiteX13" fmla="*/ 1201500 w 4193197"/>
              <a:gd name="connsiteY13" fmla="*/ 2874478 h 4802265"/>
              <a:gd name="connsiteX14" fmla="*/ 184727 w 4193197"/>
              <a:gd name="connsiteY14" fmla="*/ 4612749 h 4802265"/>
              <a:gd name="connsiteX15" fmla="*/ 0 w 4193197"/>
              <a:gd name="connsiteY15" fmla="*/ 4797476 h 4802265"/>
              <a:gd name="connsiteX0" fmla="*/ 2094989 w 4008470"/>
              <a:gd name="connsiteY0" fmla="*/ 2810454 h 4612749"/>
              <a:gd name="connsiteX1" fmla="*/ 2172536 w 4008470"/>
              <a:gd name="connsiteY1" fmla="*/ 3138676 h 4612749"/>
              <a:gd name="connsiteX2" fmla="*/ 2632875 w 4008470"/>
              <a:gd name="connsiteY2" fmla="*/ 3293578 h 4612749"/>
              <a:gd name="connsiteX3" fmla="*/ 3509921 w 4008470"/>
              <a:gd name="connsiteY3" fmla="*/ 3318923 h 4612749"/>
              <a:gd name="connsiteX4" fmla="*/ 3555226 w 4008470"/>
              <a:gd name="connsiteY4" fmla="*/ 2864124 h 4612749"/>
              <a:gd name="connsiteX5" fmla="*/ 3710053 w 4008470"/>
              <a:gd name="connsiteY5" fmla="*/ 2718741 h 4612749"/>
              <a:gd name="connsiteX6" fmla="*/ 3664806 w 4008470"/>
              <a:gd name="connsiteY6" fmla="*/ 2632377 h 4612749"/>
              <a:gd name="connsiteX7" fmla="*/ 3752850 w 4008470"/>
              <a:gd name="connsiteY7" fmla="*/ 2536299 h 4612749"/>
              <a:gd name="connsiteX8" fmla="*/ 3686175 w 4008470"/>
              <a:gd name="connsiteY8" fmla="*/ 2327577 h 4612749"/>
              <a:gd name="connsiteX9" fmla="*/ 4008452 w 4008470"/>
              <a:gd name="connsiteY9" fmla="*/ 2118028 h 4612749"/>
              <a:gd name="connsiteX10" fmla="*/ 3592581 w 4008470"/>
              <a:gd name="connsiteY10" fmla="*/ 1501304 h 4612749"/>
              <a:gd name="connsiteX11" fmla="*/ 2000996 w 4008470"/>
              <a:gd name="connsiteY11" fmla="*/ 247 h 4612749"/>
              <a:gd name="connsiteX12" fmla="*/ 549303 w 4008470"/>
              <a:gd name="connsiteY12" fmla="*/ 949600 h 4612749"/>
              <a:gd name="connsiteX13" fmla="*/ 1016773 w 4008470"/>
              <a:gd name="connsiteY13" fmla="*/ 2874478 h 4612749"/>
              <a:gd name="connsiteX14" fmla="*/ 0 w 4008470"/>
              <a:gd name="connsiteY14" fmla="*/ 4612749 h 4612749"/>
              <a:gd name="connsiteX0" fmla="*/ 2279716 w 4193197"/>
              <a:gd name="connsiteY0" fmla="*/ 2810454 h 4732822"/>
              <a:gd name="connsiteX1" fmla="*/ 2357263 w 4193197"/>
              <a:gd name="connsiteY1" fmla="*/ 3138676 h 4732822"/>
              <a:gd name="connsiteX2" fmla="*/ 2817602 w 4193197"/>
              <a:gd name="connsiteY2" fmla="*/ 3293578 h 4732822"/>
              <a:gd name="connsiteX3" fmla="*/ 3694648 w 4193197"/>
              <a:gd name="connsiteY3" fmla="*/ 3318923 h 4732822"/>
              <a:gd name="connsiteX4" fmla="*/ 3739953 w 4193197"/>
              <a:gd name="connsiteY4" fmla="*/ 2864124 h 4732822"/>
              <a:gd name="connsiteX5" fmla="*/ 3894780 w 4193197"/>
              <a:gd name="connsiteY5" fmla="*/ 2718741 h 4732822"/>
              <a:gd name="connsiteX6" fmla="*/ 3849533 w 4193197"/>
              <a:gd name="connsiteY6" fmla="*/ 2632377 h 4732822"/>
              <a:gd name="connsiteX7" fmla="*/ 3937577 w 4193197"/>
              <a:gd name="connsiteY7" fmla="*/ 2536299 h 4732822"/>
              <a:gd name="connsiteX8" fmla="*/ 3870902 w 4193197"/>
              <a:gd name="connsiteY8" fmla="*/ 2327577 h 4732822"/>
              <a:gd name="connsiteX9" fmla="*/ 4193179 w 4193197"/>
              <a:gd name="connsiteY9" fmla="*/ 2118028 h 4732822"/>
              <a:gd name="connsiteX10" fmla="*/ 3777308 w 4193197"/>
              <a:gd name="connsiteY10" fmla="*/ 1501304 h 4732822"/>
              <a:gd name="connsiteX11" fmla="*/ 2185723 w 4193197"/>
              <a:gd name="connsiteY11" fmla="*/ 247 h 4732822"/>
              <a:gd name="connsiteX12" fmla="*/ 734030 w 4193197"/>
              <a:gd name="connsiteY12" fmla="*/ 949600 h 4732822"/>
              <a:gd name="connsiteX13" fmla="*/ 1201500 w 4193197"/>
              <a:gd name="connsiteY13" fmla="*/ 2874478 h 4732822"/>
              <a:gd name="connsiteX14" fmla="*/ 0 w 4193197"/>
              <a:gd name="connsiteY14" fmla="*/ 4732822 h 4732822"/>
              <a:gd name="connsiteX0" fmla="*/ 2279716 w 4193197"/>
              <a:gd name="connsiteY0" fmla="*/ 2810222 h 4732590"/>
              <a:gd name="connsiteX1" fmla="*/ 2357263 w 4193197"/>
              <a:gd name="connsiteY1" fmla="*/ 3138444 h 4732590"/>
              <a:gd name="connsiteX2" fmla="*/ 2817602 w 4193197"/>
              <a:gd name="connsiteY2" fmla="*/ 3293346 h 4732590"/>
              <a:gd name="connsiteX3" fmla="*/ 3694648 w 4193197"/>
              <a:gd name="connsiteY3" fmla="*/ 3318691 h 4732590"/>
              <a:gd name="connsiteX4" fmla="*/ 3739953 w 4193197"/>
              <a:gd name="connsiteY4" fmla="*/ 2863892 h 4732590"/>
              <a:gd name="connsiteX5" fmla="*/ 3894780 w 4193197"/>
              <a:gd name="connsiteY5" fmla="*/ 2718509 h 4732590"/>
              <a:gd name="connsiteX6" fmla="*/ 3849533 w 4193197"/>
              <a:gd name="connsiteY6" fmla="*/ 2632145 h 4732590"/>
              <a:gd name="connsiteX7" fmla="*/ 3937577 w 4193197"/>
              <a:gd name="connsiteY7" fmla="*/ 2536067 h 4732590"/>
              <a:gd name="connsiteX8" fmla="*/ 3870902 w 4193197"/>
              <a:gd name="connsiteY8" fmla="*/ 2327345 h 4732590"/>
              <a:gd name="connsiteX9" fmla="*/ 4193179 w 4193197"/>
              <a:gd name="connsiteY9" fmla="*/ 2117796 h 4732590"/>
              <a:gd name="connsiteX10" fmla="*/ 3777308 w 4193197"/>
              <a:gd name="connsiteY10" fmla="*/ 1501072 h 4732590"/>
              <a:gd name="connsiteX11" fmla="*/ 2185723 w 4193197"/>
              <a:gd name="connsiteY11" fmla="*/ 15 h 4732590"/>
              <a:gd name="connsiteX12" fmla="*/ 734030 w 4193197"/>
              <a:gd name="connsiteY12" fmla="*/ 949368 h 4732590"/>
              <a:gd name="connsiteX13" fmla="*/ 1201500 w 4193197"/>
              <a:gd name="connsiteY13" fmla="*/ 2874246 h 4732590"/>
              <a:gd name="connsiteX14" fmla="*/ 0 w 4193197"/>
              <a:gd name="connsiteY14" fmla="*/ 4732590 h 4732590"/>
              <a:gd name="connsiteX0" fmla="*/ 2279716 w 4193197"/>
              <a:gd name="connsiteY0" fmla="*/ 2810579 h 4732947"/>
              <a:gd name="connsiteX1" fmla="*/ 2357263 w 4193197"/>
              <a:gd name="connsiteY1" fmla="*/ 3138801 h 4732947"/>
              <a:gd name="connsiteX2" fmla="*/ 2817602 w 4193197"/>
              <a:gd name="connsiteY2" fmla="*/ 3293703 h 4732947"/>
              <a:gd name="connsiteX3" fmla="*/ 3694648 w 4193197"/>
              <a:gd name="connsiteY3" fmla="*/ 3319048 h 4732947"/>
              <a:gd name="connsiteX4" fmla="*/ 3739953 w 4193197"/>
              <a:gd name="connsiteY4" fmla="*/ 2864249 h 4732947"/>
              <a:gd name="connsiteX5" fmla="*/ 3894780 w 4193197"/>
              <a:gd name="connsiteY5" fmla="*/ 2718866 h 4732947"/>
              <a:gd name="connsiteX6" fmla="*/ 3849533 w 4193197"/>
              <a:gd name="connsiteY6" fmla="*/ 2632502 h 4732947"/>
              <a:gd name="connsiteX7" fmla="*/ 3937577 w 4193197"/>
              <a:gd name="connsiteY7" fmla="*/ 2536424 h 4732947"/>
              <a:gd name="connsiteX8" fmla="*/ 3870902 w 4193197"/>
              <a:gd name="connsiteY8" fmla="*/ 2327702 h 4732947"/>
              <a:gd name="connsiteX9" fmla="*/ 4193179 w 4193197"/>
              <a:gd name="connsiteY9" fmla="*/ 2118153 h 4732947"/>
              <a:gd name="connsiteX10" fmla="*/ 3777308 w 4193197"/>
              <a:gd name="connsiteY10" fmla="*/ 1501429 h 4732947"/>
              <a:gd name="connsiteX11" fmla="*/ 2185723 w 4193197"/>
              <a:gd name="connsiteY11" fmla="*/ 372 h 4732947"/>
              <a:gd name="connsiteX12" fmla="*/ 734030 w 4193197"/>
              <a:gd name="connsiteY12" fmla="*/ 949725 h 4732947"/>
              <a:gd name="connsiteX13" fmla="*/ 1201500 w 4193197"/>
              <a:gd name="connsiteY13" fmla="*/ 2874603 h 4732947"/>
              <a:gd name="connsiteX14" fmla="*/ 0 w 4193197"/>
              <a:gd name="connsiteY14" fmla="*/ 4732947 h 4732947"/>
              <a:gd name="connsiteX0" fmla="*/ 2279716 w 4193197"/>
              <a:gd name="connsiteY0" fmla="*/ 2810605 h 4732973"/>
              <a:gd name="connsiteX1" fmla="*/ 2357263 w 4193197"/>
              <a:gd name="connsiteY1" fmla="*/ 3138827 h 4732973"/>
              <a:gd name="connsiteX2" fmla="*/ 2817602 w 4193197"/>
              <a:gd name="connsiteY2" fmla="*/ 3293729 h 4732973"/>
              <a:gd name="connsiteX3" fmla="*/ 3694648 w 4193197"/>
              <a:gd name="connsiteY3" fmla="*/ 3319074 h 4732973"/>
              <a:gd name="connsiteX4" fmla="*/ 3739953 w 4193197"/>
              <a:gd name="connsiteY4" fmla="*/ 2864275 h 4732973"/>
              <a:gd name="connsiteX5" fmla="*/ 3894780 w 4193197"/>
              <a:gd name="connsiteY5" fmla="*/ 2718892 h 4732973"/>
              <a:gd name="connsiteX6" fmla="*/ 3849533 w 4193197"/>
              <a:gd name="connsiteY6" fmla="*/ 2632528 h 4732973"/>
              <a:gd name="connsiteX7" fmla="*/ 3937577 w 4193197"/>
              <a:gd name="connsiteY7" fmla="*/ 2536450 h 4732973"/>
              <a:gd name="connsiteX8" fmla="*/ 3870902 w 4193197"/>
              <a:gd name="connsiteY8" fmla="*/ 2327728 h 4732973"/>
              <a:gd name="connsiteX9" fmla="*/ 4193179 w 4193197"/>
              <a:gd name="connsiteY9" fmla="*/ 2118179 h 4732973"/>
              <a:gd name="connsiteX10" fmla="*/ 3777308 w 4193197"/>
              <a:gd name="connsiteY10" fmla="*/ 1501455 h 4732973"/>
              <a:gd name="connsiteX11" fmla="*/ 2185723 w 4193197"/>
              <a:gd name="connsiteY11" fmla="*/ 398 h 4732973"/>
              <a:gd name="connsiteX12" fmla="*/ 734030 w 4193197"/>
              <a:gd name="connsiteY12" fmla="*/ 949751 h 4732973"/>
              <a:gd name="connsiteX13" fmla="*/ 1201500 w 4193197"/>
              <a:gd name="connsiteY13" fmla="*/ 2874629 h 4732973"/>
              <a:gd name="connsiteX14" fmla="*/ 0 w 4193197"/>
              <a:gd name="connsiteY14" fmla="*/ 4732973 h 4732973"/>
              <a:gd name="connsiteX0" fmla="*/ 2279716 w 4193197"/>
              <a:gd name="connsiteY0" fmla="*/ 2810605 h 4732973"/>
              <a:gd name="connsiteX1" fmla="*/ 2357263 w 4193197"/>
              <a:gd name="connsiteY1" fmla="*/ 3138827 h 4732973"/>
              <a:gd name="connsiteX2" fmla="*/ 2817602 w 4193197"/>
              <a:gd name="connsiteY2" fmla="*/ 3293729 h 4732973"/>
              <a:gd name="connsiteX3" fmla="*/ 3694648 w 4193197"/>
              <a:gd name="connsiteY3" fmla="*/ 3319074 h 4732973"/>
              <a:gd name="connsiteX4" fmla="*/ 3739953 w 4193197"/>
              <a:gd name="connsiteY4" fmla="*/ 2864275 h 4732973"/>
              <a:gd name="connsiteX5" fmla="*/ 3894780 w 4193197"/>
              <a:gd name="connsiteY5" fmla="*/ 2718892 h 4732973"/>
              <a:gd name="connsiteX6" fmla="*/ 3849533 w 4193197"/>
              <a:gd name="connsiteY6" fmla="*/ 2632528 h 4732973"/>
              <a:gd name="connsiteX7" fmla="*/ 3937577 w 4193197"/>
              <a:gd name="connsiteY7" fmla="*/ 2536450 h 4732973"/>
              <a:gd name="connsiteX8" fmla="*/ 3870902 w 4193197"/>
              <a:gd name="connsiteY8" fmla="*/ 2327728 h 4732973"/>
              <a:gd name="connsiteX9" fmla="*/ 4193179 w 4193197"/>
              <a:gd name="connsiteY9" fmla="*/ 2118179 h 4732973"/>
              <a:gd name="connsiteX10" fmla="*/ 3777308 w 4193197"/>
              <a:gd name="connsiteY10" fmla="*/ 1501455 h 4732973"/>
              <a:gd name="connsiteX11" fmla="*/ 2185723 w 4193197"/>
              <a:gd name="connsiteY11" fmla="*/ 398 h 4732973"/>
              <a:gd name="connsiteX12" fmla="*/ 734030 w 4193197"/>
              <a:gd name="connsiteY12" fmla="*/ 949751 h 4732973"/>
              <a:gd name="connsiteX13" fmla="*/ 1201500 w 4193197"/>
              <a:gd name="connsiteY13" fmla="*/ 2874629 h 4732973"/>
              <a:gd name="connsiteX14" fmla="*/ 0 w 4193197"/>
              <a:gd name="connsiteY14" fmla="*/ 4732973 h 4732973"/>
              <a:gd name="connsiteX0" fmla="*/ 2279716 w 4193197"/>
              <a:gd name="connsiteY0" fmla="*/ 2810245 h 4732613"/>
              <a:gd name="connsiteX1" fmla="*/ 2357263 w 4193197"/>
              <a:gd name="connsiteY1" fmla="*/ 3138467 h 4732613"/>
              <a:gd name="connsiteX2" fmla="*/ 2817602 w 4193197"/>
              <a:gd name="connsiteY2" fmla="*/ 3293369 h 4732613"/>
              <a:gd name="connsiteX3" fmla="*/ 3694648 w 4193197"/>
              <a:gd name="connsiteY3" fmla="*/ 3318714 h 4732613"/>
              <a:gd name="connsiteX4" fmla="*/ 3739953 w 4193197"/>
              <a:gd name="connsiteY4" fmla="*/ 2863915 h 4732613"/>
              <a:gd name="connsiteX5" fmla="*/ 3894780 w 4193197"/>
              <a:gd name="connsiteY5" fmla="*/ 2718532 h 4732613"/>
              <a:gd name="connsiteX6" fmla="*/ 3849533 w 4193197"/>
              <a:gd name="connsiteY6" fmla="*/ 2632168 h 4732613"/>
              <a:gd name="connsiteX7" fmla="*/ 3937577 w 4193197"/>
              <a:gd name="connsiteY7" fmla="*/ 2536090 h 4732613"/>
              <a:gd name="connsiteX8" fmla="*/ 3870902 w 4193197"/>
              <a:gd name="connsiteY8" fmla="*/ 2327368 h 4732613"/>
              <a:gd name="connsiteX9" fmla="*/ 4193179 w 4193197"/>
              <a:gd name="connsiteY9" fmla="*/ 2117819 h 4732613"/>
              <a:gd name="connsiteX10" fmla="*/ 3777308 w 4193197"/>
              <a:gd name="connsiteY10" fmla="*/ 1501095 h 4732613"/>
              <a:gd name="connsiteX11" fmla="*/ 2185723 w 4193197"/>
              <a:gd name="connsiteY11" fmla="*/ 38 h 4732613"/>
              <a:gd name="connsiteX12" fmla="*/ 734030 w 4193197"/>
              <a:gd name="connsiteY12" fmla="*/ 949391 h 4732613"/>
              <a:gd name="connsiteX13" fmla="*/ 1201500 w 4193197"/>
              <a:gd name="connsiteY13" fmla="*/ 2874269 h 4732613"/>
              <a:gd name="connsiteX14" fmla="*/ 0 w 4193197"/>
              <a:gd name="connsiteY14" fmla="*/ 4732613 h 4732613"/>
              <a:gd name="connsiteX0" fmla="*/ 2146101 w 4193197"/>
              <a:gd name="connsiteY0" fmla="*/ 2793543 h 4732613"/>
              <a:gd name="connsiteX1" fmla="*/ 2357263 w 4193197"/>
              <a:gd name="connsiteY1" fmla="*/ 3138467 h 4732613"/>
              <a:gd name="connsiteX2" fmla="*/ 2817602 w 4193197"/>
              <a:gd name="connsiteY2" fmla="*/ 3293369 h 4732613"/>
              <a:gd name="connsiteX3" fmla="*/ 3694648 w 4193197"/>
              <a:gd name="connsiteY3" fmla="*/ 3318714 h 4732613"/>
              <a:gd name="connsiteX4" fmla="*/ 3739953 w 4193197"/>
              <a:gd name="connsiteY4" fmla="*/ 2863915 h 4732613"/>
              <a:gd name="connsiteX5" fmla="*/ 3894780 w 4193197"/>
              <a:gd name="connsiteY5" fmla="*/ 2718532 h 4732613"/>
              <a:gd name="connsiteX6" fmla="*/ 3849533 w 4193197"/>
              <a:gd name="connsiteY6" fmla="*/ 2632168 h 4732613"/>
              <a:gd name="connsiteX7" fmla="*/ 3937577 w 4193197"/>
              <a:gd name="connsiteY7" fmla="*/ 2536090 h 4732613"/>
              <a:gd name="connsiteX8" fmla="*/ 3870902 w 4193197"/>
              <a:gd name="connsiteY8" fmla="*/ 2327368 h 4732613"/>
              <a:gd name="connsiteX9" fmla="*/ 4193179 w 4193197"/>
              <a:gd name="connsiteY9" fmla="*/ 2117819 h 4732613"/>
              <a:gd name="connsiteX10" fmla="*/ 3777308 w 4193197"/>
              <a:gd name="connsiteY10" fmla="*/ 1501095 h 4732613"/>
              <a:gd name="connsiteX11" fmla="*/ 2185723 w 4193197"/>
              <a:gd name="connsiteY11" fmla="*/ 38 h 4732613"/>
              <a:gd name="connsiteX12" fmla="*/ 734030 w 4193197"/>
              <a:gd name="connsiteY12" fmla="*/ 949391 h 4732613"/>
              <a:gd name="connsiteX13" fmla="*/ 1201500 w 4193197"/>
              <a:gd name="connsiteY13" fmla="*/ 2874269 h 4732613"/>
              <a:gd name="connsiteX14" fmla="*/ 0 w 4193197"/>
              <a:gd name="connsiteY14" fmla="*/ 4732613 h 4732613"/>
              <a:gd name="connsiteX0" fmla="*/ 2171154 w 4193197"/>
              <a:gd name="connsiteY0" fmla="*/ 2793543 h 4732613"/>
              <a:gd name="connsiteX1" fmla="*/ 2357263 w 4193197"/>
              <a:gd name="connsiteY1" fmla="*/ 3138467 h 4732613"/>
              <a:gd name="connsiteX2" fmla="*/ 2817602 w 4193197"/>
              <a:gd name="connsiteY2" fmla="*/ 3293369 h 4732613"/>
              <a:gd name="connsiteX3" fmla="*/ 3694648 w 4193197"/>
              <a:gd name="connsiteY3" fmla="*/ 3318714 h 4732613"/>
              <a:gd name="connsiteX4" fmla="*/ 3739953 w 4193197"/>
              <a:gd name="connsiteY4" fmla="*/ 2863915 h 4732613"/>
              <a:gd name="connsiteX5" fmla="*/ 3894780 w 4193197"/>
              <a:gd name="connsiteY5" fmla="*/ 2718532 h 4732613"/>
              <a:gd name="connsiteX6" fmla="*/ 3849533 w 4193197"/>
              <a:gd name="connsiteY6" fmla="*/ 2632168 h 4732613"/>
              <a:gd name="connsiteX7" fmla="*/ 3937577 w 4193197"/>
              <a:gd name="connsiteY7" fmla="*/ 2536090 h 4732613"/>
              <a:gd name="connsiteX8" fmla="*/ 3870902 w 4193197"/>
              <a:gd name="connsiteY8" fmla="*/ 2327368 h 4732613"/>
              <a:gd name="connsiteX9" fmla="*/ 4193179 w 4193197"/>
              <a:gd name="connsiteY9" fmla="*/ 2117819 h 4732613"/>
              <a:gd name="connsiteX10" fmla="*/ 3777308 w 4193197"/>
              <a:gd name="connsiteY10" fmla="*/ 1501095 h 4732613"/>
              <a:gd name="connsiteX11" fmla="*/ 2185723 w 4193197"/>
              <a:gd name="connsiteY11" fmla="*/ 38 h 4732613"/>
              <a:gd name="connsiteX12" fmla="*/ 734030 w 4193197"/>
              <a:gd name="connsiteY12" fmla="*/ 949391 h 4732613"/>
              <a:gd name="connsiteX13" fmla="*/ 1201500 w 4193197"/>
              <a:gd name="connsiteY13" fmla="*/ 2874269 h 4732613"/>
              <a:gd name="connsiteX14" fmla="*/ 0 w 4193197"/>
              <a:gd name="connsiteY14" fmla="*/ 4732613 h 4732613"/>
              <a:gd name="connsiteX0" fmla="*/ 2171154 w 4193197"/>
              <a:gd name="connsiteY0" fmla="*/ 2793543 h 4732613"/>
              <a:gd name="connsiteX1" fmla="*/ 2357263 w 4193197"/>
              <a:gd name="connsiteY1" fmla="*/ 3138467 h 4732613"/>
              <a:gd name="connsiteX2" fmla="*/ 2817602 w 4193197"/>
              <a:gd name="connsiteY2" fmla="*/ 3293369 h 4732613"/>
              <a:gd name="connsiteX3" fmla="*/ 3694648 w 4193197"/>
              <a:gd name="connsiteY3" fmla="*/ 3318714 h 4732613"/>
              <a:gd name="connsiteX4" fmla="*/ 3739953 w 4193197"/>
              <a:gd name="connsiteY4" fmla="*/ 2863915 h 4732613"/>
              <a:gd name="connsiteX5" fmla="*/ 3894780 w 4193197"/>
              <a:gd name="connsiteY5" fmla="*/ 2718532 h 4732613"/>
              <a:gd name="connsiteX6" fmla="*/ 3849533 w 4193197"/>
              <a:gd name="connsiteY6" fmla="*/ 2632168 h 4732613"/>
              <a:gd name="connsiteX7" fmla="*/ 3937577 w 4193197"/>
              <a:gd name="connsiteY7" fmla="*/ 2536090 h 4732613"/>
              <a:gd name="connsiteX8" fmla="*/ 3870902 w 4193197"/>
              <a:gd name="connsiteY8" fmla="*/ 2327368 h 4732613"/>
              <a:gd name="connsiteX9" fmla="*/ 4193179 w 4193197"/>
              <a:gd name="connsiteY9" fmla="*/ 2117819 h 4732613"/>
              <a:gd name="connsiteX10" fmla="*/ 3777308 w 4193197"/>
              <a:gd name="connsiteY10" fmla="*/ 1501095 h 4732613"/>
              <a:gd name="connsiteX11" fmla="*/ 2185723 w 4193197"/>
              <a:gd name="connsiteY11" fmla="*/ 38 h 4732613"/>
              <a:gd name="connsiteX12" fmla="*/ 734030 w 4193197"/>
              <a:gd name="connsiteY12" fmla="*/ 949391 h 4732613"/>
              <a:gd name="connsiteX13" fmla="*/ 1201500 w 4193197"/>
              <a:gd name="connsiteY13" fmla="*/ 2874269 h 4732613"/>
              <a:gd name="connsiteX14" fmla="*/ 0 w 4193197"/>
              <a:gd name="connsiteY14" fmla="*/ 4732613 h 473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93197" h="4732613">
                <a:moveTo>
                  <a:pt x="2171154" y="2793543"/>
                </a:moveTo>
                <a:cubicBezTo>
                  <a:pt x="2171137" y="2796491"/>
                  <a:pt x="2241171" y="3055163"/>
                  <a:pt x="2357263" y="3138467"/>
                </a:cubicBezTo>
                <a:cubicBezTo>
                  <a:pt x="2473355" y="3221771"/>
                  <a:pt x="2602241" y="3253280"/>
                  <a:pt x="2817602" y="3293369"/>
                </a:cubicBezTo>
                <a:cubicBezTo>
                  <a:pt x="3120276" y="3326939"/>
                  <a:pt x="3353266" y="3509048"/>
                  <a:pt x="3694648" y="3318714"/>
                </a:cubicBezTo>
                <a:cubicBezTo>
                  <a:pt x="3836971" y="3193620"/>
                  <a:pt x="3740754" y="3068524"/>
                  <a:pt x="3739953" y="2863915"/>
                </a:cubicBezTo>
                <a:cubicBezTo>
                  <a:pt x="3775679" y="2763640"/>
                  <a:pt x="3886456" y="2819891"/>
                  <a:pt x="3894780" y="2718532"/>
                </a:cubicBezTo>
                <a:cubicBezTo>
                  <a:pt x="3894481" y="2664225"/>
                  <a:pt x="3872007" y="2665768"/>
                  <a:pt x="3849533" y="2632168"/>
                </a:cubicBezTo>
                <a:cubicBezTo>
                  <a:pt x="3878881" y="2600142"/>
                  <a:pt x="3931042" y="2590928"/>
                  <a:pt x="3937577" y="2536090"/>
                </a:cubicBezTo>
                <a:cubicBezTo>
                  <a:pt x="3940460" y="2476644"/>
                  <a:pt x="3869273" y="2411520"/>
                  <a:pt x="3870902" y="2327368"/>
                </a:cubicBezTo>
                <a:cubicBezTo>
                  <a:pt x="3906766" y="2246916"/>
                  <a:pt x="4161291" y="2257906"/>
                  <a:pt x="4193179" y="2117819"/>
                </a:cubicBezTo>
                <a:cubicBezTo>
                  <a:pt x="4196354" y="1985132"/>
                  <a:pt x="3794012" y="1784857"/>
                  <a:pt x="3777308" y="1501095"/>
                </a:cubicBezTo>
                <a:cubicBezTo>
                  <a:pt x="3788793" y="-21000"/>
                  <a:pt x="2469554" y="2993"/>
                  <a:pt x="2185723" y="38"/>
                </a:cubicBezTo>
                <a:cubicBezTo>
                  <a:pt x="1850254" y="-3455"/>
                  <a:pt x="986143" y="238773"/>
                  <a:pt x="734030" y="949391"/>
                </a:cubicBezTo>
                <a:cubicBezTo>
                  <a:pt x="415922" y="2116797"/>
                  <a:pt x="1089409" y="2188910"/>
                  <a:pt x="1201500" y="2874269"/>
                </a:cubicBezTo>
                <a:cubicBezTo>
                  <a:pt x="1152798" y="3891015"/>
                  <a:pt x="200250" y="4412113"/>
                  <a:pt x="0" y="4732613"/>
                </a:cubicBezTo>
              </a:path>
            </a:pathLst>
          </a:custGeom>
          <a:ln w="635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xmlns="" id="{C2348695-3962-4949-9A48-33F6EA80B0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273713"/>
            <a:ext cx="11573197" cy="724247"/>
          </a:xfrm>
        </p:spPr>
        <p:txBody>
          <a:bodyPr/>
          <a:lstStyle/>
          <a:p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ประโยชน์ที่สมาชิกจะได้รับ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B087E17-217B-47ED-90CE-6CC00B218996}"/>
              </a:ext>
            </a:extLst>
          </p:cNvPr>
          <p:cNvSpPr txBox="1"/>
          <p:nvPr/>
        </p:nvSpPr>
        <p:spPr>
          <a:xfrm flipH="1">
            <a:off x="3548265" y="1390958"/>
            <a:ext cx="7765506" cy="5078313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en-US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ได้รับเงินปันผล เงินเฉลี่ยคืนเมื่อการดำเนินงานของสหกรณ์มีกำไร</a:t>
            </a:r>
          </a:p>
          <a:p>
            <a:pPr algn="thaiDist"/>
            <a:r>
              <a:rPr lang="th-TH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en-US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ความเสมอภาคกัน โดยให้สมาชิกทุกคนมีสิทธิเท่าเทียมกันในการออกเสียงแสดงความคิดเห็นที่เกี่ยวกับกิจการของสหกรณ์</a:t>
            </a:r>
          </a:p>
          <a:p>
            <a:pPr algn="thaiDist"/>
            <a:r>
              <a:rPr lang="th-TH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en-US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สหกรณ์เป็นแหล่งจัดหาเงินมาให้สมาชิกกู้ยืมไปใช้จ่ายตามความจำเป็น</a:t>
            </a:r>
          </a:p>
          <a:p>
            <a:pPr algn="thaiDist"/>
            <a:r>
              <a:rPr lang="th-TH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en-US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  <a:r>
              <a:rPr lang="th-TH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สหกรณ์ฝึกให้ความมีความรู้ รู้จักการประหยัด เพื่อให้มีสภาพทางเศรษฐกิจที่ดีขึ้น</a:t>
            </a:r>
          </a:p>
        </p:txBody>
      </p:sp>
    </p:spTree>
    <p:extLst>
      <p:ext uri="{BB962C8B-B14F-4D97-AF65-F5344CB8AC3E}">
        <p14:creationId xmlns:p14="http://schemas.microsoft.com/office/powerpoint/2010/main" val="195285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B8E86F-7B47-4757-A0BB-7EDEAB4B64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บิดา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สหกรณ์โลก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72B73B5-AC17-4378-98E2-1AF07274C780}"/>
              </a:ext>
            </a:extLst>
          </p:cNvPr>
          <p:cNvSpPr txBox="1"/>
          <p:nvPr/>
        </p:nvSpPr>
        <p:spPr>
          <a:xfrm flipH="1">
            <a:off x="4225489" y="1884596"/>
            <a:ext cx="6991754" cy="3970318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altLang="ko-KR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	สหกรณ์ </a:t>
            </a:r>
            <a:r>
              <a:rPr lang="th-TH" altLang="ko-KR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ถือกำเนิดขึ้นใน</a:t>
            </a:r>
            <a:r>
              <a:rPr lang="th-TH" altLang="ko-KR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ยุโรปใน</a:t>
            </a:r>
            <a:r>
              <a:rPr lang="th-TH" altLang="ko-KR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ยุคปฏิวัติ</a:t>
            </a:r>
            <a:r>
              <a:rPr lang="th-TH" altLang="ko-KR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อุตสาหกรรม    และ</a:t>
            </a:r>
            <a:r>
              <a:rPr lang="th-TH" altLang="ko-KR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เกษตรกรรมที่ต้องใช้ที่ดินจำนวนมาก การกว้านซื้อที่ดิน</a:t>
            </a:r>
            <a:r>
              <a:rPr lang="th-TH" altLang="ko-KR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ส่งผล    ให้ประชาชนชั้น</a:t>
            </a:r>
            <a:r>
              <a:rPr lang="th-TH" altLang="ko-KR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รากฐานไร้ที่ดินทำกินละทิ้งถิ่นฐานเข้าไปขาย</a:t>
            </a:r>
            <a:r>
              <a:rPr lang="th-TH" altLang="ko-KR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แรงงาน ใน</a:t>
            </a:r>
            <a:r>
              <a:rPr lang="th-TH" altLang="ko-KR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เมืองหลวง ความยากจนยิ่งโหมกระหน่ำ จาก</a:t>
            </a:r>
            <a:r>
              <a:rPr lang="th-TH" altLang="ko-KR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สังคมที่</a:t>
            </a:r>
            <a:r>
              <a:rPr lang="th-TH" altLang="ko-KR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เคยเกื้อกูลดังเช่นในชนบทได้จางหายไป</a:t>
            </a:r>
          </a:p>
          <a:p>
            <a:pPr algn="thaiDist"/>
            <a:r>
              <a:rPr lang="th-TH" altLang="ko-KR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ทุกคนต้องต่อสู้ดิ้นรนเอาตัวรอด ถึงกระนั้นความพยายามแสวงหาวิธี สร้างสังคมใหม่ควบคู่กันไปกับระบบเศรษฐกิจที่</a:t>
            </a:r>
            <a:r>
              <a:rPr lang="th-TH" altLang="ko-KR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ยั่งยืน                    ได้</a:t>
            </a:r>
            <a:r>
              <a:rPr lang="th-TH" altLang="ko-KR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ใช้เวลาเนิ่นนาน จึงคิดค้นวิธีการได้สำเร็จ </a:t>
            </a:r>
            <a:r>
              <a:rPr lang="th-TH" altLang="ko-KR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เรียกว่า</a:t>
            </a:r>
            <a:r>
              <a:rPr lang="en-US" altLang="ko-KR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‘</a:t>
            </a:r>
            <a:r>
              <a:rPr lang="th-TH" altLang="ko-KR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การสหกรณ์</a:t>
            </a:r>
            <a:r>
              <a:rPr lang="en-US" altLang="ko-KR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’</a:t>
            </a:r>
            <a:r>
              <a:rPr lang="th-TH" altLang="ko-KR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endParaRPr lang="th-TH" altLang="ko-KR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altLang="ko-KR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altLang="ko-KR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ถือว่า โร</a:t>
            </a:r>
            <a:r>
              <a:rPr lang="th-TH" altLang="ko-KR" sz="2800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เบิร์ด</a:t>
            </a:r>
            <a:r>
              <a:rPr lang="th-TH" altLang="ko-KR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โอ</a:t>
            </a:r>
            <a:r>
              <a:rPr lang="th-TH" altLang="ko-KR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เวน เป็นบิดาสหกรณ์โลก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ABFAE24-647E-431E-8ECF-DE30DA75F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00" y="1884596"/>
            <a:ext cx="3510999" cy="278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3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82942CD-6C8E-43BD-A757-8E86F3A52C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พระบิดาแห่งการสหกรณ์ไทย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61B499-3863-4D48-9E90-2DAAB488448A}"/>
              </a:ext>
            </a:extLst>
          </p:cNvPr>
          <p:cNvSpPr txBox="1"/>
          <p:nvPr/>
        </p:nvSpPr>
        <p:spPr>
          <a:xfrm flipH="1">
            <a:off x="909476" y="1489395"/>
            <a:ext cx="10401301" cy="2062103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altLang="ko-KR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พระ</a:t>
            </a:r>
            <a:r>
              <a:rPr lang="th-TH" altLang="ko-KR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บิดาแห่งการสหกรณ์ไทย </a:t>
            </a:r>
            <a:r>
              <a:rPr lang="th-TH" altLang="ko-KR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 พระราชวร</a:t>
            </a:r>
            <a:r>
              <a:rPr lang="th-TH" altLang="ko-KR" sz="3200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วงค์</a:t>
            </a:r>
            <a:r>
              <a:rPr lang="th-TH" altLang="ko-KR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เธอ กรมหมื่นพิทยาลง</a:t>
            </a:r>
            <a:r>
              <a:rPr lang="th-TH" altLang="ko-KR" sz="3200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</a:t>
            </a:r>
            <a:r>
              <a:rPr lang="th-TH" altLang="ko-KR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ได้ทรงส่งเสริมให้ก่อตั้งสหกรณ์แห่งแรก คือ สหกรณ์วัดจันทร์ ไม่จำกัดสินใช้ ณ ตำบลวัดจันทร์ อำเภอเมือง </a:t>
            </a:r>
            <a:r>
              <a:rPr lang="th-TH" altLang="ko-KR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</a:t>
            </a:r>
            <a:r>
              <a:rPr lang="th-TH" altLang="ko-KR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พิษณุโลก (</a:t>
            </a:r>
            <a:r>
              <a:rPr lang="th-TH" altLang="ko-KR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จดทะเบียน 26 กุมภาพันธ์ </a:t>
            </a:r>
            <a:r>
              <a:rPr lang="th-TH" altLang="ko-KR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2459) จึงกำหนดให้วัน</a:t>
            </a:r>
            <a:r>
              <a:rPr lang="th-TH" altLang="ko-KR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สหกรณ์แห่งชาติ คือวันที่  26  กุมภาพันธ์ ของทุกปี</a:t>
            </a: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xmlns="" id="{55E5F0D8-8117-48AB-A64F-96CD9CD1A6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445"/>
          <a:stretch/>
        </p:blipFill>
        <p:spPr>
          <a:xfrm>
            <a:off x="2493902" y="3609648"/>
            <a:ext cx="4263895" cy="2736000"/>
          </a:xfrm>
          <a:prstGeom prst="rect">
            <a:avLst/>
          </a:prstGeom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xmlns="" id="{C2383ECE-A512-457B-A352-1F32D627D2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616" y="3012708"/>
            <a:ext cx="3408025" cy="392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1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arallelogram 36">
            <a:extLst>
              <a:ext uri="{FF2B5EF4-FFF2-40B4-BE49-F238E27FC236}">
                <a16:creationId xmlns:a16="http://schemas.microsoft.com/office/drawing/2014/main" xmlns="" id="{FC420BE5-983D-446D-8A62-DD758704ED7E}"/>
              </a:ext>
            </a:extLst>
          </p:cNvPr>
          <p:cNvSpPr/>
          <p:nvPr/>
        </p:nvSpPr>
        <p:spPr>
          <a:xfrm>
            <a:off x="1070885" y="1452359"/>
            <a:ext cx="5038217" cy="1775941"/>
          </a:xfrm>
          <a:prstGeom prst="parallelogram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8" name="Parallelogram 39">
            <a:extLst>
              <a:ext uri="{FF2B5EF4-FFF2-40B4-BE49-F238E27FC236}">
                <a16:creationId xmlns:a16="http://schemas.microsoft.com/office/drawing/2014/main" xmlns="" id="{7376CB8C-C53B-48E7-97F0-C9F5C53A0E0B}"/>
              </a:ext>
            </a:extLst>
          </p:cNvPr>
          <p:cNvSpPr/>
          <p:nvPr/>
        </p:nvSpPr>
        <p:spPr>
          <a:xfrm>
            <a:off x="1356557" y="1677387"/>
            <a:ext cx="4982699" cy="1787128"/>
          </a:xfrm>
          <a:custGeom>
            <a:avLst/>
            <a:gdLst>
              <a:gd name="connsiteX0" fmla="*/ 3206721 w 3401707"/>
              <a:gd name="connsiteY0" fmla="*/ 0 h 1364082"/>
              <a:gd name="connsiteX1" fmla="*/ 3401707 w 3401707"/>
              <a:gd name="connsiteY1" fmla="*/ 0 h 1364082"/>
              <a:gd name="connsiteX2" fmla="*/ 3060687 w 3401707"/>
              <a:gd name="connsiteY2" fmla="*/ 1364082 h 1364082"/>
              <a:gd name="connsiteX3" fmla="*/ 0 w 3401707"/>
              <a:gd name="connsiteY3" fmla="*/ 1364082 h 1364082"/>
              <a:gd name="connsiteX4" fmla="*/ 37796 w 3401707"/>
              <a:gd name="connsiteY4" fmla="*/ 1212899 h 1364082"/>
              <a:gd name="connsiteX5" fmla="*/ 2948478 w 3401707"/>
              <a:gd name="connsiteY5" fmla="*/ 1212899 h 1364082"/>
              <a:gd name="connsiteX6" fmla="*/ 3206721 w 3401707"/>
              <a:gd name="connsiteY6" fmla="*/ 0 h 1364082"/>
              <a:gd name="connsiteX0" fmla="*/ 3206721 w 3364222"/>
              <a:gd name="connsiteY0" fmla="*/ 8593 h 1372675"/>
              <a:gd name="connsiteX1" fmla="*/ 3364222 w 3364222"/>
              <a:gd name="connsiteY1" fmla="*/ 0 h 1372675"/>
              <a:gd name="connsiteX2" fmla="*/ 3060687 w 3364222"/>
              <a:gd name="connsiteY2" fmla="*/ 1372675 h 1372675"/>
              <a:gd name="connsiteX3" fmla="*/ 0 w 3364222"/>
              <a:gd name="connsiteY3" fmla="*/ 1372675 h 1372675"/>
              <a:gd name="connsiteX4" fmla="*/ 37796 w 3364222"/>
              <a:gd name="connsiteY4" fmla="*/ 1221492 h 1372675"/>
              <a:gd name="connsiteX5" fmla="*/ 2948478 w 3364222"/>
              <a:gd name="connsiteY5" fmla="*/ 1221492 h 1372675"/>
              <a:gd name="connsiteX6" fmla="*/ 3206721 w 3364222"/>
              <a:gd name="connsiteY6" fmla="*/ 8593 h 1372675"/>
              <a:gd name="connsiteX0" fmla="*/ 3206721 w 3364222"/>
              <a:gd name="connsiteY0" fmla="*/ 8593 h 1372675"/>
              <a:gd name="connsiteX1" fmla="*/ 3364222 w 3364222"/>
              <a:gd name="connsiteY1" fmla="*/ 0 h 1372675"/>
              <a:gd name="connsiteX2" fmla="*/ 3060687 w 3364222"/>
              <a:gd name="connsiteY2" fmla="*/ 1372675 h 1372675"/>
              <a:gd name="connsiteX3" fmla="*/ 0 w 3364222"/>
              <a:gd name="connsiteY3" fmla="*/ 1372675 h 1372675"/>
              <a:gd name="connsiteX4" fmla="*/ 37796 w 3364222"/>
              <a:gd name="connsiteY4" fmla="*/ 1221492 h 1372675"/>
              <a:gd name="connsiteX5" fmla="*/ 2940982 w 3364222"/>
              <a:gd name="connsiteY5" fmla="*/ 1221492 h 1372675"/>
              <a:gd name="connsiteX6" fmla="*/ 3206721 w 3364222"/>
              <a:gd name="connsiteY6" fmla="*/ 8593 h 137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4222" h="1372675">
                <a:moveTo>
                  <a:pt x="3206721" y="8593"/>
                </a:moveTo>
                <a:lnTo>
                  <a:pt x="3364222" y="0"/>
                </a:lnTo>
                <a:lnTo>
                  <a:pt x="3060687" y="1372675"/>
                </a:lnTo>
                <a:lnTo>
                  <a:pt x="0" y="1372675"/>
                </a:lnTo>
                <a:lnTo>
                  <a:pt x="37796" y="1221492"/>
                </a:lnTo>
                <a:lnTo>
                  <a:pt x="2940982" y="1221492"/>
                </a:lnTo>
                <a:cubicBezTo>
                  <a:pt x="3042057" y="817192"/>
                  <a:pt x="3105646" y="412893"/>
                  <a:pt x="3206721" y="85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FBBB4985-0ECE-49AF-95C9-C318DE3F7848}"/>
              </a:ext>
            </a:extLst>
          </p:cNvPr>
          <p:cNvGrpSpPr/>
          <p:nvPr/>
        </p:nvGrpSpPr>
        <p:grpSpPr>
          <a:xfrm>
            <a:off x="1831907" y="1611758"/>
            <a:ext cx="3954227" cy="1582646"/>
            <a:chOff x="2135876" y="1515403"/>
            <a:chExt cx="2138114" cy="158264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E6029869-A19C-42B0-A8DF-5AAAC9F481E8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ดำเนินธุรกิจอเนกประสงค์ มีสมาชิกทั้งหมดเป็นเกษตรกร มีวัตถุประสงค์เพื่อสนับสนุน</a:t>
              </a:r>
              <a:r>
                <a:rPr lang="en-US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 </a:t>
              </a:r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ผู้ประกอบชีพเกษตรกรรม</a:t>
              </a:r>
              <a:endParaRPr lang="en-US" altLang="ko-KR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CDDAB7C8-E958-4949-9B1E-69CDB365C3F3}"/>
                </a:ext>
              </a:extLst>
            </p:cNvPr>
            <p:cNvSpPr txBox="1"/>
            <p:nvPr/>
          </p:nvSpPr>
          <p:spPr>
            <a:xfrm>
              <a:off x="2135876" y="1515403"/>
              <a:ext cx="213811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u="sng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สหกรณ์การเกษตร</a:t>
              </a:r>
              <a:endParaRPr lang="ko-KR" altLang="en-US" sz="24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42" name="Parallelogram 41">
            <a:extLst>
              <a:ext uri="{FF2B5EF4-FFF2-40B4-BE49-F238E27FC236}">
                <a16:creationId xmlns:a16="http://schemas.microsoft.com/office/drawing/2014/main" xmlns="" id="{052C74F0-18D8-46DB-B469-A0B5851DEBB7}"/>
              </a:ext>
            </a:extLst>
          </p:cNvPr>
          <p:cNvSpPr/>
          <p:nvPr/>
        </p:nvSpPr>
        <p:spPr>
          <a:xfrm>
            <a:off x="441042" y="3930381"/>
            <a:ext cx="5310135" cy="1822101"/>
          </a:xfrm>
          <a:prstGeom prst="parallelogram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Parallelogram 39">
            <a:extLst>
              <a:ext uri="{FF2B5EF4-FFF2-40B4-BE49-F238E27FC236}">
                <a16:creationId xmlns:a16="http://schemas.microsoft.com/office/drawing/2014/main" xmlns="" id="{4EF3EB89-06AB-41EB-B8DC-6EAA922DFD73}"/>
              </a:ext>
            </a:extLst>
          </p:cNvPr>
          <p:cNvSpPr/>
          <p:nvPr/>
        </p:nvSpPr>
        <p:spPr>
          <a:xfrm>
            <a:off x="715158" y="4166596"/>
            <a:ext cx="5263322" cy="1822101"/>
          </a:xfrm>
          <a:custGeom>
            <a:avLst/>
            <a:gdLst>
              <a:gd name="connsiteX0" fmla="*/ 3206721 w 3401707"/>
              <a:gd name="connsiteY0" fmla="*/ 0 h 1364082"/>
              <a:gd name="connsiteX1" fmla="*/ 3401707 w 3401707"/>
              <a:gd name="connsiteY1" fmla="*/ 0 h 1364082"/>
              <a:gd name="connsiteX2" fmla="*/ 3060687 w 3401707"/>
              <a:gd name="connsiteY2" fmla="*/ 1364082 h 1364082"/>
              <a:gd name="connsiteX3" fmla="*/ 0 w 3401707"/>
              <a:gd name="connsiteY3" fmla="*/ 1364082 h 1364082"/>
              <a:gd name="connsiteX4" fmla="*/ 37796 w 3401707"/>
              <a:gd name="connsiteY4" fmla="*/ 1212899 h 1364082"/>
              <a:gd name="connsiteX5" fmla="*/ 2940981 w 3401707"/>
              <a:gd name="connsiteY5" fmla="*/ 1221491 h 1364082"/>
              <a:gd name="connsiteX6" fmla="*/ 3206721 w 3401707"/>
              <a:gd name="connsiteY6" fmla="*/ 0 h 1364082"/>
              <a:gd name="connsiteX0" fmla="*/ 3206721 w 3371718"/>
              <a:gd name="connsiteY0" fmla="*/ 0 h 1364082"/>
              <a:gd name="connsiteX1" fmla="*/ 3371718 w 3371718"/>
              <a:gd name="connsiteY1" fmla="*/ 0 h 1364082"/>
              <a:gd name="connsiteX2" fmla="*/ 3060687 w 3371718"/>
              <a:gd name="connsiteY2" fmla="*/ 1364082 h 1364082"/>
              <a:gd name="connsiteX3" fmla="*/ 0 w 3371718"/>
              <a:gd name="connsiteY3" fmla="*/ 1364082 h 1364082"/>
              <a:gd name="connsiteX4" fmla="*/ 37796 w 3371718"/>
              <a:gd name="connsiteY4" fmla="*/ 1212899 h 1364082"/>
              <a:gd name="connsiteX5" fmla="*/ 2940981 w 3371718"/>
              <a:gd name="connsiteY5" fmla="*/ 1221491 h 1364082"/>
              <a:gd name="connsiteX6" fmla="*/ 3206721 w 3371718"/>
              <a:gd name="connsiteY6" fmla="*/ 0 h 1364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1718" h="1364082">
                <a:moveTo>
                  <a:pt x="3206721" y="0"/>
                </a:moveTo>
                <a:lnTo>
                  <a:pt x="3371718" y="0"/>
                </a:lnTo>
                <a:lnTo>
                  <a:pt x="3060687" y="1364082"/>
                </a:lnTo>
                <a:lnTo>
                  <a:pt x="0" y="1364082"/>
                </a:lnTo>
                <a:lnTo>
                  <a:pt x="37796" y="1212899"/>
                </a:lnTo>
                <a:lnTo>
                  <a:pt x="2940981" y="1221491"/>
                </a:lnTo>
                <a:cubicBezTo>
                  <a:pt x="3042056" y="817191"/>
                  <a:pt x="3105646" y="404300"/>
                  <a:pt x="32067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337F7FC-9FD7-4036-B892-2D88DA700AA5}"/>
              </a:ext>
            </a:extLst>
          </p:cNvPr>
          <p:cNvGrpSpPr/>
          <p:nvPr/>
        </p:nvGrpSpPr>
        <p:grpSpPr>
          <a:xfrm>
            <a:off x="1252917" y="4014316"/>
            <a:ext cx="4343195" cy="1974382"/>
            <a:chOff x="2135876" y="1545143"/>
            <a:chExt cx="2234131" cy="171999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51172C2E-339A-4169-9CF1-6E77778AB0E4}"/>
                </a:ext>
              </a:extLst>
            </p:cNvPr>
            <p:cNvSpPr txBox="1"/>
            <p:nvPr/>
          </p:nvSpPr>
          <p:spPr>
            <a:xfrm>
              <a:off x="2135876" y="1897720"/>
              <a:ext cx="2234131" cy="1367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ดำเนินธุรกิจอเนกประสงค์ มีสมาชิกทั้งหมดเป็นเกษตรกร มีวัตถุประสงค์เพื่อการจัดการเกี่ยวกับการถือครองที่ดินทำกินของสมาชิก</a:t>
              </a:r>
              <a:endParaRPr lang="en-US" altLang="ko-KR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3E762EF2-8862-4989-A588-22457B11F227}"/>
                </a:ext>
              </a:extLst>
            </p:cNvPr>
            <p:cNvSpPr txBox="1"/>
            <p:nvPr/>
          </p:nvSpPr>
          <p:spPr>
            <a:xfrm>
              <a:off x="2135876" y="1545143"/>
              <a:ext cx="2138114" cy="40218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u="sng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สหกรณ์นิคม</a:t>
              </a:r>
              <a:endParaRPr lang="ko-KR" altLang="en-US" sz="24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47" name="Parallelogram 46">
            <a:extLst>
              <a:ext uri="{FF2B5EF4-FFF2-40B4-BE49-F238E27FC236}">
                <a16:creationId xmlns:a16="http://schemas.microsoft.com/office/drawing/2014/main" xmlns="" id="{9F44C289-5A89-47A3-9D82-83E684809B0A}"/>
              </a:ext>
            </a:extLst>
          </p:cNvPr>
          <p:cNvSpPr/>
          <p:nvPr/>
        </p:nvSpPr>
        <p:spPr>
          <a:xfrm>
            <a:off x="6583091" y="2012526"/>
            <a:ext cx="5137632" cy="1676197"/>
          </a:xfrm>
          <a:prstGeom prst="parallelogram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Parallelogram 39">
            <a:extLst>
              <a:ext uri="{FF2B5EF4-FFF2-40B4-BE49-F238E27FC236}">
                <a16:creationId xmlns:a16="http://schemas.microsoft.com/office/drawing/2014/main" xmlns="" id="{B3E22246-3C9E-4245-A83D-7F92B8916F24}"/>
              </a:ext>
            </a:extLst>
          </p:cNvPr>
          <p:cNvSpPr/>
          <p:nvPr/>
        </p:nvSpPr>
        <p:spPr>
          <a:xfrm>
            <a:off x="6857206" y="2248741"/>
            <a:ext cx="5092341" cy="1676197"/>
          </a:xfrm>
          <a:custGeom>
            <a:avLst/>
            <a:gdLst>
              <a:gd name="connsiteX0" fmla="*/ 3206721 w 3401707"/>
              <a:gd name="connsiteY0" fmla="*/ 0 h 1364082"/>
              <a:gd name="connsiteX1" fmla="*/ 3401707 w 3401707"/>
              <a:gd name="connsiteY1" fmla="*/ 0 h 1364082"/>
              <a:gd name="connsiteX2" fmla="*/ 3060687 w 3401707"/>
              <a:gd name="connsiteY2" fmla="*/ 1364082 h 1364082"/>
              <a:gd name="connsiteX3" fmla="*/ 0 w 3401707"/>
              <a:gd name="connsiteY3" fmla="*/ 1364082 h 1364082"/>
              <a:gd name="connsiteX4" fmla="*/ 37796 w 3401707"/>
              <a:gd name="connsiteY4" fmla="*/ 1212899 h 1364082"/>
              <a:gd name="connsiteX5" fmla="*/ 2970970 w 3401707"/>
              <a:gd name="connsiteY5" fmla="*/ 1212899 h 1364082"/>
              <a:gd name="connsiteX6" fmla="*/ 3206721 w 3401707"/>
              <a:gd name="connsiteY6" fmla="*/ 0 h 1364082"/>
              <a:gd name="connsiteX0" fmla="*/ 3206721 w 3401707"/>
              <a:gd name="connsiteY0" fmla="*/ 0 h 1364082"/>
              <a:gd name="connsiteX1" fmla="*/ 3401707 w 3401707"/>
              <a:gd name="connsiteY1" fmla="*/ 0 h 1364082"/>
              <a:gd name="connsiteX2" fmla="*/ 3060687 w 3401707"/>
              <a:gd name="connsiteY2" fmla="*/ 1364082 h 1364082"/>
              <a:gd name="connsiteX3" fmla="*/ 0 w 3401707"/>
              <a:gd name="connsiteY3" fmla="*/ 1364082 h 1364082"/>
              <a:gd name="connsiteX4" fmla="*/ 37796 w 3401707"/>
              <a:gd name="connsiteY4" fmla="*/ 1212899 h 1364082"/>
              <a:gd name="connsiteX5" fmla="*/ 2940982 w 3401707"/>
              <a:gd name="connsiteY5" fmla="*/ 1212899 h 1364082"/>
              <a:gd name="connsiteX6" fmla="*/ 3206721 w 3401707"/>
              <a:gd name="connsiteY6" fmla="*/ 0 h 1364082"/>
              <a:gd name="connsiteX0" fmla="*/ 3206721 w 3371719"/>
              <a:gd name="connsiteY0" fmla="*/ 0 h 1364082"/>
              <a:gd name="connsiteX1" fmla="*/ 3371719 w 3371719"/>
              <a:gd name="connsiteY1" fmla="*/ 8592 h 1364082"/>
              <a:gd name="connsiteX2" fmla="*/ 3060687 w 3371719"/>
              <a:gd name="connsiteY2" fmla="*/ 1364082 h 1364082"/>
              <a:gd name="connsiteX3" fmla="*/ 0 w 3371719"/>
              <a:gd name="connsiteY3" fmla="*/ 1364082 h 1364082"/>
              <a:gd name="connsiteX4" fmla="*/ 37796 w 3371719"/>
              <a:gd name="connsiteY4" fmla="*/ 1212899 h 1364082"/>
              <a:gd name="connsiteX5" fmla="*/ 2940982 w 3371719"/>
              <a:gd name="connsiteY5" fmla="*/ 1212899 h 1364082"/>
              <a:gd name="connsiteX6" fmla="*/ 3206721 w 3371719"/>
              <a:gd name="connsiteY6" fmla="*/ 0 h 1364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1719" h="1364082">
                <a:moveTo>
                  <a:pt x="3206721" y="0"/>
                </a:moveTo>
                <a:lnTo>
                  <a:pt x="3371719" y="8592"/>
                </a:lnTo>
                <a:lnTo>
                  <a:pt x="3060687" y="1364082"/>
                </a:lnTo>
                <a:lnTo>
                  <a:pt x="0" y="1364082"/>
                </a:lnTo>
                <a:lnTo>
                  <a:pt x="37796" y="1212899"/>
                </a:lnTo>
                <a:lnTo>
                  <a:pt x="2940982" y="1212899"/>
                </a:lnTo>
                <a:cubicBezTo>
                  <a:pt x="3042057" y="808599"/>
                  <a:pt x="3105646" y="404300"/>
                  <a:pt x="32067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E6FEC51C-64E3-4E4C-A456-B4869958C398}"/>
              </a:ext>
            </a:extLst>
          </p:cNvPr>
          <p:cNvGrpSpPr/>
          <p:nvPr/>
        </p:nvGrpSpPr>
        <p:grpSpPr>
          <a:xfrm>
            <a:off x="7394966" y="2108675"/>
            <a:ext cx="3629843" cy="1613067"/>
            <a:chOff x="2135876" y="1554004"/>
            <a:chExt cx="2138114" cy="13433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D6259C9D-5915-4B7F-BEDF-41FE50D89FBB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999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ดำเนินธุรกิจอเนกประสงค์ มีสมาชิกทั้งหมดเป็นชาวประมง มีวัตถุประสงค์ เพื่อสนับสนุนชาวประมง</a:t>
              </a:r>
              <a:endParaRPr lang="en-US" altLang="ko-KR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ABE3FE3A-CABA-43CF-95E7-5B144DF884F7}"/>
                </a:ext>
              </a:extLst>
            </p:cNvPr>
            <p:cNvSpPr txBox="1"/>
            <p:nvPr/>
          </p:nvSpPr>
          <p:spPr>
            <a:xfrm>
              <a:off x="2135876" y="1554004"/>
              <a:ext cx="2138114" cy="38446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u="sng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สหกรณ์ประมง</a:t>
              </a:r>
              <a:endParaRPr lang="ko-KR" altLang="en-US" sz="24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52" name="Parallelogram 51">
            <a:extLst>
              <a:ext uri="{FF2B5EF4-FFF2-40B4-BE49-F238E27FC236}">
                <a16:creationId xmlns:a16="http://schemas.microsoft.com/office/drawing/2014/main" xmlns="" id="{E4C338DA-59E7-4790-84E1-4F2DDFF3B1A3}"/>
              </a:ext>
            </a:extLst>
          </p:cNvPr>
          <p:cNvSpPr/>
          <p:nvPr/>
        </p:nvSpPr>
        <p:spPr>
          <a:xfrm>
            <a:off x="6063292" y="4373044"/>
            <a:ext cx="5321969" cy="1569658"/>
          </a:xfrm>
          <a:prstGeom prst="parallelogram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3" name="Parallelogram 39">
            <a:extLst>
              <a:ext uri="{FF2B5EF4-FFF2-40B4-BE49-F238E27FC236}">
                <a16:creationId xmlns:a16="http://schemas.microsoft.com/office/drawing/2014/main" xmlns="" id="{8328EBD0-C92B-43AB-9C52-FC91F69A197C}"/>
              </a:ext>
            </a:extLst>
          </p:cNvPr>
          <p:cNvSpPr/>
          <p:nvPr/>
        </p:nvSpPr>
        <p:spPr>
          <a:xfrm>
            <a:off x="6337409" y="4609259"/>
            <a:ext cx="5263322" cy="1569658"/>
          </a:xfrm>
          <a:custGeom>
            <a:avLst/>
            <a:gdLst>
              <a:gd name="connsiteX0" fmla="*/ 3206721 w 3401707"/>
              <a:gd name="connsiteY0" fmla="*/ 0 h 1364082"/>
              <a:gd name="connsiteX1" fmla="*/ 3401707 w 3401707"/>
              <a:gd name="connsiteY1" fmla="*/ 0 h 1364082"/>
              <a:gd name="connsiteX2" fmla="*/ 3060687 w 3401707"/>
              <a:gd name="connsiteY2" fmla="*/ 1364082 h 1364082"/>
              <a:gd name="connsiteX3" fmla="*/ 0 w 3401707"/>
              <a:gd name="connsiteY3" fmla="*/ 1364082 h 1364082"/>
              <a:gd name="connsiteX4" fmla="*/ 37796 w 3401707"/>
              <a:gd name="connsiteY4" fmla="*/ 1212899 h 1364082"/>
              <a:gd name="connsiteX5" fmla="*/ 2933485 w 3401707"/>
              <a:gd name="connsiteY5" fmla="*/ 1212899 h 1364082"/>
              <a:gd name="connsiteX6" fmla="*/ 3206721 w 3401707"/>
              <a:gd name="connsiteY6" fmla="*/ 0 h 1364082"/>
              <a:gd name="connsiteX0" fmla="*/ 3206721 w 3364221"/>
              <a:gd name="connsiteY0" fmla="*/ 0 h 1364082"/>
              <a:gd name="connsiteX1" fmla="*/ 3364221 w 3364221"/>
              <a:gd name="connsiteY1" fmla="*/ 0 h 1364082"/>
              <a:gd name="connsiteX2" fmla="*/ 3060687 w 3364221"/>
              <a:gd name="connsiteY2" fmla="*/ 1364082 h 1364082"/>
              <a:gd name="connsiteX3" fmla="*/ 0 w 3364221"/>
              <a:gd name="connsiteY3" fmla="*/ 1364082 h 1364082"/>
              <a:gd name="connsiteX4" fmla="*/ 37796 w 3364221"/>
              <a:gd name="connsiteY4" fmla="*/ 1212899 h 1364082"/>
              <a:gd name="connsiteX5" fmla="*/ 2933485 w 3364221"/>
              <a:gd name="connsiteY5" fmla="*/ 1212899 h 1364082"/>
              <a:gd name="connsiteX6" fmla="*/ 3206721 w 3364221"/>
              <a:gd name="connsiteY6" fmla="*/ 0 h 1364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4221" h="1364082">
                <a:moveTo>
                  <a:pt x="3206721" y="0"/>
                </a:moveTo>
                <a:lnTo>
                  <a:pt x="3364221" y="0"/>
                </a:lnTo>
                <a:lnTo>
                  <a:pt x="3060687" y="1364082"/>
                </a:lnTo>
                <a:lnTo>
                  <a:pt x="0" y="1364082"/>
                </a:lnTo>
                <a:lnTo>
                  <a:pt x="37796" y="1212899"/>
                </a:lnTo>
                <a:lnTo>
                  <a:pt x="2933485" y="1212899"/>
                </a:lnTo>
                <a:cubicBezTo>
                  <a:pt x="3034560" y="808599"/>
                  <a:pt x="3105646" y="404300"/>
                  <a:pt x="32067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B2FA3DE5-2FF3-47C8-AC15-DB141571CFD1}"/>
              </a:ext>
            </a:extLst>
          </p:cNvPr>
          <p:cNvGrpSpPr/>
          <p:nvPr/>
        </p:nvGrpSpPr>
        <p:grpSpPr>
          <a:xfrm>
            <a:off x="6875169" y="4422840"/>
            <a:ext cx="4063914" cy="1519862"/>
            <a:chOff x="2135876" y="1515403"/>
            <a:chExt cx="3082784" cy="151986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46B6BBA6-6234-4313-B36B-70F4B3D8E76B}"/>
                </a:ext>
              </a:extLst>
            </p:cNvPr>
            <p:cNvSpPr txBox="1"/>
            <p:nvPr/>
          </p:nvSpPr>
          <p:spPr>
            <a:xfrm>
              <a:off x="2135876" y="1834936"/>
              <a:ext cx="30827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ดำเนินธุรกิจค้าปลีกและค้าส่ง มีสมาชิกได้หลากหลายอาชีพ มีวัตถุประสงค์เพื่อช่วยเหลือผู้บริโภค</a:t>
              </a:r>
              <a:endParaRPr lang="en-US" altLang="ko-KR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7B3E9ACA-093A-41AA-B6E8-0DFBECA61D6A}"/>
                </a:ext>
              </a:extLst>
            </p:cNvPr>
            <p:cNvSpPr txBox="1"/>
            <p:nvPr/>
          </p:nvSpPr>
          <p:spPr>
            <a:xfrm>
              <a:off x="2135876" y="1515403"/>
              <a:ext cx="213811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u="sng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สหกรณ์ร้านค้า</a:t>
              </a:r>
              <a:endParaRPr lang="ko-KR" altLang="en-US" sz="24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7B7C8597-887D-447E-BB3B-384909214945}"/>
              </a:ext>
            </a:extLst>
          </p:cNvPr>
          <p:cNvSpPr/>
          <p:nvPr/>
        </p:nvSpPr>
        <p:spPr>
          <a:xfrm>
            <a:off x="5863420" y="4628325"/>
            <a:ext cx="777316" cy="77731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FFB62FDB-3C9C-483E-92F5-C5F6C7119E20}"/>
              </a:ext>
            </a:extLst>
          </p:cNvPr>
          <p:cNvSpPr/>
          <p:nvPr/>
        </p:nvSpPr>
        <p:spPr>
          <a:xfrm>
            <a:off x="5955042" y="4719947"/>
            <a:ext cx="594072" cy="594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04</a:t>
            </a:r>
            <a:endParaRPr lang="ko-KR" altLang="en-US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D08F5E09-08D0-4188-9F84-32FAD6A1B0FF}"/>
              </a:ext>
            </a:extLst>
          </p:cNvPr>
          <p:cNvSpPr/>
          <p:nvPr/>
        </p:nvSpPr>
        <p:spPr>
          <a:xfrm>
            <a:off x="6387118" y="2418932"/>
            <a:ext cx="777316" cy="77731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3891ADBA-AF1C-4504-AC3E-56654FF54F8E}"/>
              </a:ext>
            </a:extLst>
          </p:cNvPr>
          <p:cNvSpPr/>
          <p:nvPr/>
        </p:nvSpPr>
        <p:spPr>
          <a:xfrm>
            <a:off x="6478740" y="2510554"/>
            <a:ext cx="594072" cy="594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02</a:t>
            </a:r>
            <a:endParaRPr lang="ko-KR" altLang="en-US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A4CB8605-984F-479F-B1E1-F73C5898EDF6}"/>
              </a:ext>
            </a:extLst>
          </p:cNvPr>
          <p:cNvSpPr/>
          <p:nvPr/>
        </p:nvSpPr>
        <p:spPr>
          <a:xfrm>
            <a:off x="271520" y="4373484"/>
            <a:ext cx="777316" cy="77731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67DDDC1E-A634-4B5A-BBE0-FAA7D505E154}"/>
              </a:ext>
            </a:extLst>
          </p:cNvPr>
          <p:cNvSpPr/>
          <p:nvPr/>
        </p:nvSpPr>
        <p:spPr>
          <a:xfrm>
            <a:off x="363142" y="4465106"/>
            <a:ext cx="594072" cy="594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03</a:t>
            </a:r>
            <a:endParaRPr lang="ko-KR" altLang="en-US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0C4E55CA-935A-4663-A47F-5C7FC274AC14}"/>
              </a:ext>
            </a:extLst>
          </p:cNvPr>
          <p:cNvSpPr/>
          <p:nvPr/>
        </p:nvSpPr>
        <p:spPr>
          <a:xfrm>
            <a:off x="904812" y="1901620"/>
            <a:ext cx="777316" cy="77731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433059C8-3E23-4A23-BC5B-8CC63183B401}"/>
              </a:ext>
            </a:extLst>
          </p:cNvPr>
          <p:cNvSpPr/>
          <p:nvPr/>
        </p:nvSpPr>
        <p:spPr>
          <a:xfrm>
            <a:off x="996434" y="1993242"/>
            <a:ext cx="594072" cy="594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01</a:t>
            </a:r>
            <a:endParaRPr lang="ko-KR" altLang="en-US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9" name="Text Placeholder 1">
            <a:extLst>
              <a:ext uri="{FF2B5EF4-FFF2-40B4-BE49-F238E27FC236}">
                <a16:creationId xmlns:a16="http://schemas.microsoft.com/office/drawing/2014/main" xmlns="" id="{0794827C-B486-446D-B3FA-FA72E4F1CB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ประเภทของสหกรณ์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702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2" grpId="0" animBg="1"/>
      <p:bldP spid="43" grpId="0" animBg="1"/>
      <p:bldP spid="47" grpId="0" animBg="1"/>
      <p:bldP spid="48" grpId="0" animBg="1"/>
      <p:bldP spid="52" grpId="0" animBg="1"/>
      <p:bldP spid="53" grpId="0" animBg="1"/>
      <p:bldP spid="57" grpId="0" animBg="1"/>
      <p:bldP spid="58" grpId="0" animBg="1"/>
      <p:bldP spid="60" grpId="0" animBg="1"/>
      <p:bldP spid="61" grpId="0" animBg="1"/>
      <p:bldP spid="63" grpId="0" animBg="1"/>
      <p:bldP spid="64" grpId="0" animBg="1"/>
      <p:bldP spid="66" grpId="0" animBg="1"/>
      <p:bldP spid="67" grpId="0" animBg="1"/>
      <p:bldP spid="6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>
            <a:extLst>
              <a:ext uri="{FF2B5EF4-FFF2-40B4-BE49-F238E27FC236}">
                <a16:creationId xmlns:a16="http://schemas.microsoft.com/office/drawing/2014/main" xmlns="" id="{C6A9B353-5F08-48BC-BCF3-DA1D68421D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ประเภทของสหกรณ์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7" name="Parallelogram 36">
            <a:extLst>
              <a:ext uri="{FF2B5EF4-FFF2-40B4-BE49-F238E27FC236}">
                <a16:creationId xmlns:a16="http://schemas.microsoft.com/office/drawing/2014/main" xmlns="" id="{19BD47F9-03D1-4D7D-A481-0DD2354D45DF}"/>
              </a:ext>
            </a:extLst>
          </p:cNvPr>
          <p:cNvSpPr/>
          <p:nvPr/>
        </p:nvSpPr>
        <p:spPr>
          <a:xfrm>
            <a:off x="1070885" y="1452359"/>
            <a:ext cx="5038217" cy="1775941"/>
          </a:xfrm>
          <a:prstGeom prst="parallelogram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8" name="Parallelogram 39">
            <a:extLst>
              <a:ext uri="{FF2B5EF4-FFF2-40B4-BE49-F238E27FC236}">
                <a16:creationId xmlns:a16="http://schemas.microsoft.com/office/drawing/2014/main" xmlns="" id="{3791C1FF-B432-4202-8DD6-04460E22EC16}"/>
              </a:ext>
            </a:extLst>
          </p:cNvPr>
          <p:cNvSpPr/>
          <p:nvPr/>
        </p:nvSpPr>
        <p:spPr>
          <a:xfrm>
            <a:off x="1356557" y="1677387"/>
            <a:ext cx="4982699" cy="1787128"/>
          </a:xfrm>
          <a:custGeom>
            <a:avLst/>
            <a:gdLst>
              <a:gd name="connsiteX0" fmla="*/ 3206721 w 3401707"/>
              <a:gd name="connsiteY0" fmla="*/ 0 h 1364082"/>
              <a:gd name="connsiteX1" fmla="*/ 3401707 w 3401707"/>
              <a:gd name="connsiteY1" fmla="*/ 0 h 1364082"/>
              <a:gd name="connsiteX2" fmla="*/ 3060687 w 3401707"/>
              <a:gd name="connsiteY2" fmla="*/ 1364082 h 1364082"/>
              <a:gd name="connsiteX3" fmla="*/ 0 w 3401707"/>
              <a:gd name="connsiteY3" fmla="*/ 1364082 h 1364082"/>
              <a:gd name="connsiteX4" fmla="*/ 37796 w 3401707"/>
              <a:gd name="connsiteY4" fmla="*/ 1212899 h 1364082"/>
              <a:gd name="connsiteX5" fmla="*/ 2948478 w 3401707"/>
              <a:gd name="connsiteY5" fmla="*/ 1212899 h 1364082"/>
              <a:gd name="connsiteX6" fmla="*/ 3206721 w 3401707"/>
              <a:gd name="connsiteY6" fmla="*/ 0 h 1364082"/>
              <a:gd name="connsiteX0" fmla="*/ 3206721 w 3364222"/>
              <a:gd name="connsiteY0" fmla="*/ 8593 h 1372675"/>
              <a:gd name="connsiteX1" fmla="*/ 3364222 w 3364222"/>
              <a:gd name="connsiteY1" fmla="*/ 0 h 1372675"/>
              <a:gd name="connsiteX2" fmla="*/ 3060687 w 3364222"/>
              <a:gd name="connsiteY2" fmla="*/ 1372675 h 1372675"/>
              <a:gd name="connsiteX3" fmla="*/ 0 w 3364222"/>
              <a:gd name="connsiteY3" fmla="*/ 1372675 h 1372675"/>
              <a:gd name="connsiteX4" fmla="*/ 37796 w 3364222"/>
              <a:gd name="connsiteY4" fmla="*/ 1221492 h 1372675"/>
              <a:gd name="connsiteX5" fmla="*/ 2948478 w 3364222"/>
              <a:gd name="connsiteY5" fmla="*/ 1221492 h 1372675"/>
              <a:gd name="connsiteX6" fmla="*/ 3206721 w 3364222"/>
              <a:gd name="connsiteY6" fmla="*/ 8593 h 1372675"/>
              <a:gd name="connsiteX0" fmla="*/ 3206721 w 3364222"/>
              <a:gd name="connsiteY0" fmla="*/ 8593 h 1372675"/>
              <a:gd name="connsiteX1" fmla="*/ 3364222 w 3364222"/>
              <a:gd name="connsiteY1" fmla="*/ 0 h 1372675"/>
              <a:gd name="connsiteX2" fmla="*/ 3060687 w 3364222"/>
              <a:gd name="connsiteY2" fmla="*/ 1372675 h 1372675"/>
              <a:gd name="connsiteX3" fmla="*/ 0 w 3364222"/>
              <a:gd name="connsiteY3" fmla="*/ 1372675 h 1372675"/>
              <a:gd name="connsiteX4" fmla="*/ 37796 w 3364222"/>
              <a:gd name="connsiteY4" fmla="*/ 1221492 h 1372675"/>
              <a:gd name="connsiteX5" fmla="*/ 2940982 w 3364222"/>
              <a:gd name="connsiteY5" fmla="*/ 1221492 h 1372675"/>
              <a:gd name="connsiteX6" fmla="*/ 3206721 w 3364222"/>
              <a:gd name="connsiteY6" fmla="*/ 8593 h 137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4222" h="1372675">
                <a:moveTo>
                  <a:pt x="3206721" y="8593"/>
                </a:moveTo>
                <a:lnTo>
                  <a:pt x="3364222" y="0"/>
                </a:lnTo>
                <a:lnTo>
                  <a:pt x="3060687" y="1372675"/>
                </a:lnTo>
                <a:lnTo>
                  <a:pt x="0" y="1372675"/>
                </a:lnTo>
                <a:lnTo>
                  <a:pt x="37796" y="1221492"/>
                </a:lnTo>
                <a:lnTo>
                  <a:pt x="2940982" y="1221492"/>
                </a:lnTo>
                <a:cubicBezTo>
                  <a:pt x="3042057" y="817192"/>
                  <a:pt x="3105646" y="412893"/>
                  <a:pt x="3206721" y="85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53B8CB5C-4A5B-487D-9538-92B6713471FB}"/>
              </a:ext>
            </a:extLst>
          </p:cNvPr>
          <p:cNvGrpSpPr/>
          <p:nvPr/>
        </p:nvGrpSpPr>
        <p:grpSpPr>
          <a:xfrm>
            <a:off x="1831907" y="1611758"/>
            <a:ext cx="3954227" cy="1213314"/>
            <a:chOff x="2135876" y="1515403"/>
            <a:chExt cx="2138114" cy="121331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1FF7BF02-7E28-4F24-8535-F51C7F8E5C55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ดำเนินธุรกิจผลิตสินค้าหรืออำนวยบริการให้แก่สมาชิกผู้ใช้บริการโดยตรง</a:t>
              </a:r>
              <a:endParaRPr lang="en-US" altLang="ko-KR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34F7A2BF-4232-469A-8511-464D8E220937}"/>
                </a:ext>
              </a:extLst>
            </p:cNvPr>
            <p:cNvSpPr txBox="1"/>
            <p:nvPr/>
          </p:nvSpPr>
          <p:spPr>
            <a:xfrm>
              <a:off x="2135876" y="1515403"/>
              <a:ext cx="213811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u="sng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สหกรณ์บริการ</a:t>
              </a:r>
              <a:endParaRPr lang="ko-KR" altLang="en-US" sz="24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42" name="Parallelogram 41">
            <a:extLst>
              <a:ext uri="{FF2B5EF4-FFF2-40B4-BE49-F238E27FC236}">
                <a16:creationId xmlns:a16="http://schemas.microsoft.com/office/drawing/2014/main" xmlns="" id="{A11E20DD-2941-47F2-9943-2CF5C1ECD8D1}"/>
              </a:ext>
            </a:extLst>
          </p:cNvPr>
          <p:cNvSpPr/>
          <p:nvPr/>
        </p:nvSpPr>
        <p:spPr>
          <a:xfrm>
            <a:off x="1682129" y="4391971"/>
            <a:ext cx="8952696" cy="1787128"/>
          </a:xfrm>
          <a:prstGeom prst="parallelogram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Parallelogram 39">
            <a:extLst>
              <a:ext uri="{FF2B5EF4-FFF2-40B4-BE49-F238E27FC236}">
                <a16:creationId xmlns:a16="http://schemas.microsoft.com/office/drawing/2014/main" xmlns="" id="{C7F3197D-050B-44FE-9CCA-EBABCBA8DE2A}"/>
              </a:ext>
            </a:extLst>
          </p:cNvPr>
          <p:cNvSpPr/>
          <p:nvPr/>
        </p:nvSpPr>
        <p:spPr>
          <a:xfrm>
            <a:off x="1956244" y="4369063"/>
            <a:ext cx="9190728" cy="2046251"/>
          </a:xfrm>
          <a:custGeom>
            <a:avLst/>
            <a:gdLst>
              <a:gd name="connsiteX0" fmla="*/ 3206721 w 3401707"/>
              <a:gd name="connsiteY0" fmla="*/ 0 h 1364082"/>
              <a:gd name="connsiteX1" fmla="*/ 3401707 w 3401707"/>
              <a:gd name="connsiteY1" fmla="*/ 0 h 1364082"/>
              <a:gd name="connsiteX2" fmla="*/ 3060687 w 3401707"/>
              <a:gd name="connsiteY2" fmla="*/ 1364082 h 1364082"/>
              <a:gd name="connsiteX3" fmla="*/ 0 w 3401707"/>
              <a:gd name="connsiteY3" fmla="*/ 1364082 h 1364082"/>
              <a:gd name="connsiteX4" fmla="*/ 37796 w 3401707"/>
              <a:gd name="connsiteY4" fmla="*/ 1212899 h 1364082"/>
              <a:gd name="connsiteX5" fmla="*/ 2940981 w 3401707"/>
              <a:gd name="connsiteY5" fmla="*/ 1221491 h 1364082"/>
              <a:gd name="connsiteX6" fmla="*/ 3206721 w 3401707"/>
              <a:gd name="connsiteY6" fmla="*/ 0 h 1364082"/>
              <a:gd name="connsiteX0" fmla="*/ 3206721 w 3371718"/>
              <a:gd name="connsiteY0" fmla="*/ 0 h 1364082"/>
              <a:gd name="connsiteX1" fmla="*/ 3371718 w 3371718"/>
              <a:gd name="connsiteY1" fmla="*/ 0 h 1364082"/>
              <a:gd name="connsiteX2" fmla="*/ 3060687 w 3371718"/>
              <a:gd name="connsiteY2" fmla="*/ 1364082 h 1364082"/>
              <a:gd name="connsiteX3" fmla="*/ 0 w 3371718"/>
              <a:gd name="connsiteY3" fmla="*/ 1364082 h 1364082"/>
              <a:gd name="connsiteX4" fmla="*/ 37796 w 3371718"/>
              <a:gd name="connsiteY4" fmla="*/ 1212899 h 1364082"/>
              <a:gd name="connsiteX5" fmla="*/ 2940981 w 3371718"/>
              <a:gd name="connsiteY5" fmla="*/ 1221491 h 1364082"/>
              <a:gd name="connsiteX6" fmla="*/ 3206721 w 3371718"/>
              <a:gd name="connsiteY6" fmla="*/ 0 h 1364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1718" h="1364082">
                <a:moveTo>
                  <a:pt x="3206721" y="0"/>
                </a:moveTo>
                <a:lnTo>
                  <a:pt x="3371718" y="0"/>
                </a:lnTo>
                <a:lnTo>
                  <a:pt x="3060687" y="1364082"/>
                </a:lnTo>
                <a:lnTo>
                  <a:pt x="0" y="1364082"/>
                </a:lnTo>
                <a:lnTo>
                  <a:pt x="37796" y="1212899"/>
                </a:lnTo>
                <a:lnTo>
                  <a:pt x="2940981" y="1221491"/>
                </a:lnTo>
                <a:cubicBezTo>
                  <a:pt x="3042056" y="817191"/>
                  <a:pt x="3105646" y="404300"/>
                  <a:pt x="32067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BA31543F-B4DE-4A14-971A-23439302F921}"/>
              </a:ext>
            </a:extLst>
          </p:cNvPr>
          <p:cNvGrpSpPr/>
          <p:nvPr/>
        </p:nvGrpSpPr>
        <p:grpSpPr>
          <a:xfrm>
            <a:off x="2579043" y="4441188"/>
            <a:ext cx="7520426" cy="1880669"/>
            <a:chOff x="2135876" y="1645134"/>
            <a:chExt cx="2234131" cy="171197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17C30E2C-6527-418F-A7AC-AE9C7AAEE7B0}"/>
                </a:ext>
              </a:extLst>
            </p:cNvPr>
            <p:cNvSpPr txBox="1"/>
            <p:nvPr/>
          </p:nvSpPr>
          <p:spPr>
            <a:xfrm>
              <a:off x="2135876" y="1989683"/>
              <a:ext cx="2234131" cy="1367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ดำเนินธุรกิจโดยมีวัตถุประสงค์เพื่อส่งเสริมและอำนวยความสะดวกในการออมทรัพย์ของสมาชิกในชุมชน รวมทั้งช่วยเหลือในการรวบรวมผลิตภัณฑ์ หรือจำหน่ายสิ่งของให้แก่บรรดาสมาชิก</a:t>
              </a:r>
              <a:endParaRPr lang="en-US" altLang="ko-KR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0B476613-D4D6-40F1-81E4-2D3B9179EECB}"/>
                </a:ext>
              </a:extLst>
            </p:cNvPr>
            <p:cNvSpPr txBox="1"/>
            <p:nvPr/>
          </p:nvSpPr>
          <p:spPr>
            <a:xfrm>
              <a:off x="2136162" y="1645134"/>
              <a:ext cx="2138114" cy="42025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u="sng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สหกรณ์เครดิตยูเนี่ยน</a:t>
              </a:r>
              <a:endParaRPr lang="ko-KR" altLang="en-US" sz="24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47" name="Parallelogram 46">
            <a:extLst>
              <a:ext uri="{FF2B5EF4-FFF2-40B4-BE49-F238E27FC236}">
                <a16:creationId xmlns:a16="http://schemas.microsoft.com/office/drawing/2014/main" xmlns="" id="{F52A24E7-EDC4-4491-927C-09D96E07E6CB}"/>
              </a:ext>
            </a:extLst>
          </p:cNvPr>
          <p:cNvSpPr/>
          <p:nvPr/>
        </p:nvSpPr>
        <p:spPr>
          <a:xfrm>
            <a:off x="6583091" y="2012526"/>
            <a:ext cx="5137632" cy="1676197"/>
          </a:xfrm>
          <a:prstGeom prst="parallelogram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Parallelogram 39">
            <a:extLst>
              <a:ext uri="{FF2B5EF4-FFF2-40B4-BE49-F238E27FC236}">
                <a16:creationId xmlns:a16="http://schemas.microsoft.com/office/drawing/2014/main" xmlns="" id="{B3599A08-37EE-416A-AB22-DBF97365D911}"/>
              </a:ext>
            </a:extLst>
          </p:cNvPr>
          <p:cNvSpPr/>
          <p:nvPr/>
        </p:nvSpPr>
        <p:spPr>
          <a:xfrm>
            <a:off x="6857206" y="2248741"/>
            <a:ext cx="5092341" cy="1676197"/>
          </a:xfrm>
          <a:custGeom>
            <a:avLst/>
            <a:gdLst>
              <a:gd name="connsiteX0" fmla="*/ 3206721 w 3401707"/>
              <a:gd name="connsiteY0" fmla="*/ 0 h 1364082"/>
              <a:gd name="connsiteX1" fmla="*/ 3401707 w 3401707"/>
              <a:gd name="connsiteY1" fmla="*/ 0 h 1364082"/>
              <a:gd name="connsiteX2" fmla="*/ 3060687 w 3401707"/>
              <a:gd name="connsiteY2" fmla="*/ 1364082 h 1364082"/>
              <a:gd name="connsiteX3" fmla="*/ 0 w 3401707"/>
              <a:gd name="connsiteY3" fmla="*/ 1364082 h 1364082"/>
              <a:gd name="connsiteX4" fmla="*/ 37796 w 3401707"/>
              <a:gd name="connsiteY4" fmla="*/ 1212899 h 1364082"/>
              <a:gd name="connsiteX5" fmla="*/ 2970970 w 3401707"/>
              <a:gd name="connsiteY5" fmla="*/ 1212899 h 1364082"/>
              <a:gd name="connsiteX6" fmla="*/ 3206721 w 3401707"/>
              <a:gd name="connsiteY6" fmla="*/ 0 h 1364082"/>
              <a:gd name="connsiteX0" fmla="*/ 3206721 w 3401707"/>
              <a:gd name="connsiteY0" fmla="*/ 0 h 1364082"/>
              <a:gd name="connsiteX1" fmla="*/ 3401707 w 3401707"/>
              <a:gd name="connsiteY1" fmla="*/ 0 h 1364082"/>
              <a:gd name="connsiteX2" fmla="*/ 3060687 w 3401707"/>
              <a:gd name="connsiteY2" fmla="*/ 1364082 h 1364082"/>
              <a:gd name="connsiteX3" fmla="*/ 0 w 3401707"/>
              <a:gd name="connsiteY3" fmla="*/ 1364082 h 1364082"/>
              <a:gd name="connsiteX4" fmla="*/ 37796 w 3401707"/>
              <a:gd name="connsiteY4" fmla="*/ 1212899 h 1364082"/>
              <a:gd name="connsiteX5" fmla="*/ 2940982 w 3401707"/>
              <a:gd name="connsiteY5" fmla="*/ 1212899 h 1364082"/>
              <a:gd name="connsiteX6" fmla="*/ 3206721 w 3401707"/>
              <a:gd name="connsiteY6" fmla="*/ 0 h 1364082"/>
              <a:gd name="connsiteX0" fmla="*/ 3206721 w 3371719"/>
              <a:gd name="connsiteY0" fmla="*/ 0 h 1364082"/>
              <a:gd name="connsiteX1" fmla="*/ 3371719 w 3371719"/>
              <a:gd name="connsiteY1" fmla="*/ 8592 h 1364082"/>
              <a:gd name="connsiteX2" fmla="*/ 3060687 w 3371719"/>
              <a:gd name="connsiteY2" fmla="*/ 1364082 h 1364082"/>
              <a:gd name="connsiteX3" fmla="*/ 0 w 3371719"/>
              <a:gd name="connsiteY3" fmla="*/ 1364082 h 1364082"/>
              <a:gd name="connsiteX4" fmla="*/ 37796 w 3371719"/>
              <a:gd name="connsiteY4" fmla="*/ 1212899 h 1364082"/>
              <a:gd name="connsiteX5" fmla="*/ 2940982 w 3371719"/>
              <a:gd name="connsiteY5" fmla="*/ 1212899 h 1364082"/>
              <a:gd name="connsiteX6" fmla="*/ 3206721 w 3371719"/>
              <a:gd name="connsiteY6" fmla="*/ 0 h 1364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1719" h="1364082">
                <a:moveTo>
                  <a:pt x="3206721" y="0"/>
                </a:moveTo>
                <a:lnTo>
                  <a:pt x="3371719" y="8592"/>
                </a:lnTo>
                <a:lnTo>
                  <a:pt x="3060687" y="1364082"/>
                </a:lnTo>
                <a:lnTo>
                  <a:pt x="0" y="1364082"/>
                </a:lnTo>
                <a:lnTo>
                  <a:pt x="37796" y="1212899"/>
                </a:lnTo>
                <a:lnTo>
                  <a:pt x="2940982" y="1212899"/>
                </a:lnTo>
                <a:cubicBezTo>
                  <a:pt x="3042057" y="808599"/>
                  <a:pt x="3105646" y="404300"/>
                  <a:pt x="32067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E7922FE7-3D17-4D36-806D-96EAD7296D9E}"/>
              </a:ext>
            </a:extLst>
          </p:cNvPr>
          <p:cNvGrpSpPr/>
          <p:nvPr/>
        </p:nvGrpSpPr>
        <p:grpSpPr>
          <a:xfrm>
            <a:off x="7394966" y="2108676"/>
            <a:ext cx="4073134" cy="1613067"/>
            <a:chOff x="2135876" y="1554004"/>
            <a:chExt cx="2138114" cy="13433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99BDEF7D-752F-4851-910A-125A772D6AF6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999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ดำเนินธุรกิจ โดยมีวัตถุประสงค์เพื่อส่งเสริมและอำนวยความสะดวกในการออมทรัพย์และให้สินเชื่อแก่สมาชิก</a:t>
              </a:r>
              <a:endParaRPr lang="en-US" altLang="ko-KR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AFD59427-752F-44FF-8CA8-1792C87E0BE4}"/>
                </a:ext>
              </a:extLst>
            </p:cNvPr>
            <p:cNvSpPr txBox="1"/>
            <p:nvPr/>
          </p:nvSpPr>
          <p:spPr>
            <a:xfrm>
              <a:off x="2135876" y="1554004"/>
              <a:ext cx="2138114" cy="38446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u="sng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สหกรณ์ออมทรัพย์</a:t>
              </a:r>
              <a:endParaRPr lang="ko-KR" altLang="en-US" sz="24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23862358-4227-44D7-979B-A15E995C4E3D}"/>
              </a:ext>
            </a:extLst>
          </p:cNvPr>
          <p:cNvSpPr/>
          <p:nvPr/>
        </p:nvSpPr>
        <p:spPr>
          <a:xfrm>
            <a:off x="6387118" y="2418932"/>
            <a:ext cx="777316" cy="77731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C46C58B1-1A12-40B4-9FAB-83C58D5ED15F}"/>
              </a:ext>
            </a:extLst>
          </p:cNvPr>
          <p:cNvSpPr/>
          <p:nvPr/>
        </p:nvSpPr>
        <p:spPr>
          <a:xfrm>
            <a:off x="6478740" y="2510554"/>
            <a:ext cx="594072" cy="594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06</a:t>
            </a:r>
            <a:endParaRPr lang="ko-KR" altLang="en-US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B5B06C2D-5467-4594-AC4F-E8C7028131A2}"/>
              </a:ext>
            </a:extLst>
          </p:cNvPr>
          <p:cNvSpPr/>
          <p:nvPr/>
        </p:nvSpPr>
        <p:spPr>
          <a:xfrm>
            <a:off x="1557176" y="4623874"/>
            <a:ext cx="777316" cy="77731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74096810-9A7C-4894-88D6-02D1741341A7}"/>
              </a:ext>
            </a:extLst>
          </p:cNvPr>
          <p:cNvSpPr/>
          <p:nvPr/>
        </p:nvSpPr>
        <p:spPr>
          <a:xfrm>
            <a:off x="1648798" y="4715496"/>
            <a:ext cx="594072" cy="594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07</a:t>
            </a:r>
            <a:endParaRPr lang="ko-KR" altLang="en-US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EFE7B113-CAC3-4CEC-A665-A3DD143EA0BF}"/>
              </a:ext>
            </a:extLst>
          </p:cNvPr>
          <p:cNvSpPr/>
          <p:nvPr/>
        </p:nvSpPr>
        <p:spPr>
          <a:xfrm>
            <a:off x="904812" y="1901620"/>
            <a:ext cx="777316" cy="77731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F4FD2FBF-66B6-4278-B94A-4B32D1DEFA02}"/>
              </a:ext>
            </a:extLst>
          </p:cNvPr>
          <p:cNvSpPr/>
          <p:nvPr/>
        </p:nvSpPr>
        <p:spPr>
          <a:xfrm>
            <a:off x="996434" y="1993242"/>
            <a:ext cx="594072" cy="594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05</a:t>
            </a:r>
            <a:endParaRPr lang="ko-KR" altLang="en-US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4838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  <p:bldP spid="37" grpId="0" animBg="1"/>
      <p:bldP spid="38" grpId="0" animBg="1"/>
      <p:bldP spid="42" grpId="0" animBg="1"/>
      <p:bldP spid="43" grpId="0" animBg="1"/>
      <p:bldP spid="47" grpId="0" animBg="1"/>
      <p:bldP spid="48" grpId="0" animBg="1"/>
      <p:bldP spid="52" grpId="0" animBg="1"/>
      <p:bldP spid="53" grpId="0" animBg="1"/>
      <p:bldP spid="55" grpId="0" animBg="1"/>
      <p:bldP spid="56" grpId="0" animBg="1"/>
      <p:bldP spid="58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3">
            <a:extLst>
              <a:ext uri="{FF2B5EF4-FFF2-40B4-BE49-F238E27FC236}">
                <a16:creationId xmlns:a16="http://schemas.microsoft.com/office/drawing/2014/main" xmlns="" id="{634342F8-EEBF-4291-AB2D-2F1532B05D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หลักการสหกรณ์สากล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7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ประการ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xmlns="" id="{5B0C0311-9487-4B0B-977A-15020594FE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3861273"/>
              </p:ext>
            </p:extLst>
          </p:nvPr>
        </p:nvGraphicFramePr>
        <p:xfrm>
          <a:off x="4169962" y="911823"/>
          <a:ext cx="7005983" cy="5946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3" name="Picture 2" descr="Indonesia | janejira youngpeng">
            <a:extLst>
              <a:ext uri="{FF2B5EF4-FFF2-40B4-BE49-F238E27FC236}">
                <a16:creationId xmlns:a16="http://schemas.microsoft.com/office/drawing/2014/main" xmlns="" id="{A61648A6-FCE9-4B74-964D-615A8CCDA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297" b="93359" l="8467" r="91867">
                        <a14:foregroundMark x1="8467" y1="52500" x2="9400" y2="57578"/>
                        <a14:foregroundMark x1="55800" y1="9297" x2="60467" y2="11406"/>
                        <a14:foregroundMark x1="53067" y1="9922" x2="53467" y2="9531"/>
                        <a14:foregroundMark x1="91933" y1="44688" x2="86867" y2="56328"/>
                        <a14:foregroundMark x1="60133" y1="90547" x2="60333" y2="85703"/>
                        <a14:foregroundMark x1="49267" y1="93359" x2="49800" y2="874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64" y="1609765"/>
            <a:ext cx="5344981" cy="45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63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Graphic spid="30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3">
            <a:extLst>
              <a:ext uri="{FF2B5EF4-FFF2-40B4-BE49-F238E27FC236}">
                <a16:creationId xmlns:a16="http://schemas.microsoft.com/office/drawing/2014/main" xmlns="" id="{B32ADA44-BA2E-4F84-BF63-579F457D3C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หลักการสหกรณ์สากล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7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ประการ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A3FAF568-C3C2-48C6-AA86-E61EAD6B64E6}"/>
              </a:ext>
            </a:extLst>
          </p:cNvPr>
          <p:cNvSpPr txBox="1"/>
          <p:nvPr/>
        </p:nvSpPr>
        <p:spPr>
          <a:xfrm flipH="1">
            <a:off x="702416" y="1611784"/>
            <a:ext cx="10401301" cy="2308324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หลักการที่ 1 การเป็นสมาชิกโดยสมัครใจและเปิดกว้าง สหกรณ์เป็นองค์การแห่งความสมัครใจ เปิดรับบุคคลทั่วไปที่สามารถใช้บริการสหกรณ์ได้และเต็มใจ</a:t>
            </a:r>
            <a:r>
              <a:rPr lang="en-US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th-TH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จะรับผิดชอบในฐานะสมาชิก เข้าเป็นสมาชิกโดยปราศจากการกีดกันทางเพศ </a:t>
            </a:r>
            <a:r>
              <a:rPr lang="en-US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ฐานะทางสังคม เชื้อชาติ การเมือง หรือศาสนา</a:t>
            </a:r>
          </a:p>
        </p:txBody>
      </p:sp>
    </p:spTree>
    <p:extLst>
      <p:ext uri="{BB962C8B-B14F-4D97-AF65-F5344CB8AC3E}">
        <p14:creationId xmlns:p14="http://schemas.microsoft.com/office/powerpoint/2010/main" val="18746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3">
            <a:extLst>
              <a:ext uri="{FF2B5EF4-FFF2-40B4-BE49-F238E27FC236}">
                <a16:creationId xmlns:a16="http://schemas.microsoft.com/office/drawing/2014/main" xmlns="" id="{B32ADA44-BA2E-4F84-BF63-579F457D3C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หลักการสหกรณ์สากล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7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ประการ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A3FAF568-C3C2-48C6-AA86-E61EAD6B64E6}"/>
              </a:ext>
            </a:extLst>
          </p:cNvPr>
          <p:cNvSpPr txBox="1"/>
          <p:nvPr/>
        </p:nvSpPr>
        <p:spPr>
          <a:xfrm flipH="1">
            <a:off x="758686" y="1443841"/>
            <a:ext cx="10401301" cy="341632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หลักการที่ 2 การควบคุมโดยสมาชิกตามหลักประชาธิปไตย สหกรณ์เป็นองค์การประชาธิปไตยที่มีการควบคุม โดยสมาชิก ซึ่งมีส่วนร่วมอย่างแข็งขัน ในการกำหนดนโยบายและการตัดสินใจ บุรุษและสตรีที่ได้รับการเลือกตั้งจากที่ประชุมใหญ่ให้เป็นผู้แทนสมาชิก ต้องรับผิดชอบต่อสมาชิกในสหกรณ์ขั้นปฐม สมาชิกมีสิทธิ์</a:t>
            </a:r>
            <a:r>
              <a:rPr lang="en-US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</a:t>
            </a:r>
            <a:r>
              <a:rPr lang="th-TH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ในการออกเสียงเท่าเทียมกัน(สมาชิกหนึ่งคนหนึ่งเสียง)สำหรับสหกรณ์ในระดับอื่น ๆ                ก็ดำเนินการตามแนวทางประชาธิปไตยเช่นเดียวกัน	</a:t>
            </a:r>
          </a:p>
        </p:txBody>
      </p:sp>
    </p:spTree>
    <p:extLst>
      <p:ext uri="{BB962C8B-B14F-4D97-AF65-F5344CB8AC3E}">
        <p14:creationId xmlns:p14="http://schemas.microsoft.com/office/powerpoint/2010/main" val="106131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build="p"/>
    </p:bldLst>
  </p:timing>
</p:sld>
</file>

<file path=ppt/theme/theme1.xml><?xml version="1.0" encoding="utf-8"?>
<a:theme xmlns:a="http://schemas.openxmlformats.org/drawingml/2006/main" name="Cover and End Slide Master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Golden-Eg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2103</TotalTime>
  <Words>720</Words>
  <Application>Microsoft Office PowerPoint</Application>
  <PresentationFormat>แบบจอกว้าง</PresentationFormat>
  <Paragraphs>143</Paragraphs>
  <Slides>20</Slides>
  <Notes>16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3</vt:i4>
      </vt:variant>
      <vt:variant>
        <vt:lpstr>ชื่อเรื่องสไลด์</vt:lpstr>
      </vt:variant>
      <vt:variant>
        <vt:i4>20</vt:i4>
      </vt:variant>
    </vt:vector>
  </HeadingPairs>
  <TitlesOfParts>
    <vt:vector size="29" baseType="lpstr">
      <vt:lpstr>Arial Unicode MS</vt:lpstr>
      <vt:lpstr>TH SarabunPSK</vt:lpstr>
      <vt:lpstr>Arial</vt:lpstr>
      <vt:lpstr>Cordia New</vt:lpstr>
      <vt:lpstr>Calibri</vt:lpstr>
      <vt:lpstr>PJ Standard</vt:lpstr>
      <vt:lpstr>Cover and End Slide Master</vt:lpstr>
      <vt:lpstr>Contents Slide Master</vt:lpstr>
      <vt:lpstr>Section Break Slide Master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USER</cp:lastModifiedBy>
  <cp:revision>197</cp:revision>
  <dcterms:created xsi:type="dcterms:W3CDTF">2018-04-24T17:14:44Z</dcterms:created>
  <dcterms:modified xsi:type="dcterms:W3CDTF">2022-04-18T02:33:40Z</dcterms:modified>
</cp:coreProperties>
</file>